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89" r:id="rId5"/>
    <p:sldId id="273" r:id="rId6"/>
    <p:sldId id="258" r:id="rId7"/>
    <p:sldId id="291" r:id="rId8"/>
    <p:sldId id="304" r:id="rId9"/>
    <p:sldId id="290" r:id="rId10"/>
    <p:sldId id="293" r:id="rId11"/>
    <p:sldId id="294" r:id="rId12"/>
    <p:sldId id="296" r:id="rId14"/>
    <p:sldId id="297" r:id="rId15"/>
    <p:sldId id="299" r:id="rId16"/>
    <p:sldId id="313" r:id="rId17"/>
    <p:sldId id="314" r:id="rId18"/>
    <p:sldId id="315" r:id="rId19"/>
    <p:sldId id="295" r:id="rId20"/>
    <p:sldId id="300" r:id="rId21"/>
    <p:sldId id="301" r:id="rId22"/>
    <p:sldId id="302" r:id="rId23"/>
    <p:sldId id="309" r:id="rId24"/>
    <p:sldId id="310" r:id="rId25"/>
    <p:sldId id="311" r:id="rId26"/>
    <p:sldId id="312" r:id="rId27"/>
    <p:sldId id="298" r:id="rId28"/>
    <p:sldId id="268" r:id="rId29"/>
    <p:sldId id="318" r:id="rId30"/>
    <p:sldId id="320" r:id="rId31"/>
    <p:sldId id="319" r:id="rId32"/>
    <p:sldId id="316" r:id="rId33"/>
  </p:sldIdLst>
  <p:sldSz cx="18288000" cy="10287000"/>
  <p:notesSz cx="6858000" cy="9144000"/>
  <p:embeddedFontLst>
    <p:embeddedFont>
      <p:font typeface="Nourd Bold" panose="00000800000000000000"/>
      <p:regular r:id="rId38"/>
    </p:embeddedFont>
    <p:embeddedFont>
      <p:font typeface="DM Sans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ifcolakel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BFF"/>
    <a:srgbClr val="412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31T16:33:03.032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1.sv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8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8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1.sv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6.png"/><Relationship Id="rId7" Type="http://schemas.openxmlformats.org/officeDocument/2006/relationships/image" Target="../media/image2.svg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1" Type="http://schemas.openxmlformats.org/officeDocument/2006/relationships/comments" Target="../comments/comment1.xml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8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1.svg"/><Relationship Id="rId24" Type="http://schemas.openxmlformats.org/officeDocument/2006/relationships/image" Target="../media/image14.png"/><Relationship Id="rId23" Type="http://schemas.openxmlformats.org/officeDocument/2006/relationships/image" Target="../media/image10.svg"/><Relationship Id="rId22" Type="http://schemas.openxmlformats.org/officeDocument/2006/relationships/image" Target="../media/image13.png"/><Relationship Id="rId21" Type="http://schemas.openxmlformats.org/officeDocument/2006/relationships/image" Target="../media/image9.svg"/><Relationship Id="rId20" Type="http://schemas.openxmlformats.org/officeDocument/2006/relationships/image" Target="../media/image12.png"/><Relationship Id="rId2" Type="http://schemas.openxmlformats.org/officeDocument/2006/relationships/image" Target="../media/image1.svg"/><Relationship Id="rId19" Type="http://schemas.openxmlformats.org/officeDocument/2006/relationships/image" Target="../media/image8.svg"/><Relationship Id="rId18" Type="http://schemas.openxmlformats.org/officeDocument/2006/relationships/image" Target="../media/image11.png"/><Relationship Id="rId17" Type="http://schemas.openxmlformats.org/officeDocument/2006/relationships/image" Target="../media/image7.svg"/><Relationship Id="rId16" Type="http://schemas.openxmlformats.org/officeDocument/2006/relationships/image" Target="../media/image10.png"/><Relationship Id="rId15" Type="http://schemas.openxmlformats.org/officeDocument/2006/relationships/image" Target="../media/image6.svg"/><Relationship Id="rId14" Type="http://schemas.openxmlformats.org/officeDocument/2006/relationships/image" Target="../media/image9.png"/><Relationship Id="rId13" Type="http://schemas.openxmlformats.org/officeDocument/2006/relationships/image" Target="../media/image5.svg"/><Relationship Id="rId12" Type="http://schemas.openxmlformats.org/officeDocument/2006/relationships/image" Target="../media/image8.png"/><Relationship Id="rId11" Type="http://schemas.openxmlformats.org/officeDocument/2006/relationships/image" Target="../media/image4.svg"/><Relationship Id="rId10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3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9.svg"/><Relationship Id="rId37" Type="http://schemas.openxmlformats.org/officeDocument/2006/relationships/image" Target="../media/image22.png"/><Relationship Id="rId36" Type="http://schemas.openxmlformats.org/officeDocument/2006/relationships/image" Target="../media/image18.svg"/><Relationship Id="rId35" Type="http://schemas.openxmlformats.org/officeDocument/2006/relationships/image" Target="../media/image21.png"/><Relationship Id="rId34" Type="http://schemas.openxmlformats.org/officeDocument/2006/relationships/image" Target="../media/image17.svg"/><Relationship Id="rId33" Type="http://schemas.openxmlformats.org/officeDocument/2006/relationships/image" Target="../media/image20.png"/><Relationship Id="rId32" Type="http://schemas.openxmlformats.org/officeDocument/2006/relationships/image" Target="../media/image16.svg"/><Relationship Id="rId31" Type="http://schemas.openxmlformats.org/officeDocument/2006/relationships/image" Target="../media/image19.png"/><Relationship Id="rId30" Type="http://schemas.openxmlformats.org/officeDocument/2006/relationships/image" Target="../media/image15.svg"/><Relationship Id="rId3" Type="http://schemas.openxmlformats.org/officeDocument/2006/relationships/image" Target="../media/image5.png"/><Relationship Id="rId29" Type="http://schemas.openxmlformats.org/officeDocument/2006/relationships/image" Target="../media/image18.png"/><Relationship Id="rId28" Type="http://schemas.openxmlformats.org/officeDocument/2006/relationships/image" Target="../media/image14.svg"/><Relationship Id="rId27" Type="http://schemas.openxmlformats.org/officeDocument/2006/relationships/image" Target="../media/image17.png"/><Relationship Id="rId26" Type="http://schemas.openxmlformats.org/officeDocument/2006/relationships/image" Target="../media/image13.svg"/><Relationship Id="rId25" Type="http://schemas.openxmlformats.org/officeDocument/2006/relationships/image" Target="../media/image16.png"/><Relationship Id="rId24" Type="http://schemas.openxmlformats.org/officeDocument/2006/relationships/image" Target="../media/image12.svg"/><Relationship Id="rId23" Type="http://schemas.openxmlformats.org/officeDocument/2006/relationships/image" Target="../media/image15.png"/><Relationship Id="rId22" Type="http://schemas.openxmlformats.org/officeDocument/2006/relationships/image" Target="../media/image11.svg"/><Relationship Id="rId21" Type="http://schemas.openxmlformats.org/officeDocument/2006/relationships/image" Target="../media/image14.png"/><Relationship Id="rId20" Type="http://schemas.openxmlformats.org/officeDocument/2006/relationships/image" Target="../media/image10.svg"/><Relationship Id="rId2" Type="http://schemas.openxmlformats.org/officeDocument/2006/relationships/image" Target="../media/image1.svg"/><Relationship Id="rId19" Type="http://schemas.openxmlformats.org/officeDocument/2006/relationships/image" Target="../media/image13.png"/><Relationship Id="rId18" Type="http://schemas.openxmlformats.org/officeDocument/2006/relationships/image" Target="../media/image9.svg"/><Relationship Id="rId17" Type="http://schemas.openxmlformats.org/officeDocument/2006/relationships/image" Target="../media/image12.png"/><Relationship Id="rId16" Type="http://schemas.openxmlformats.org/officeDocument/2006/relationships/image" Target="../media/image8.svg"/><Relationship Id="rId15" Type="http://schemas.openxmlformats.org/officeDocument/2006/relationships/image" Target="../media/image11.png"/><Relationship Id="rId14" Type="http://schemas.openxmlformats.org/officeDocument/2006/relationships/image" Target="../media/image7.svg"/><Relationship Id="rId13" Type="http://schemas.openxmlformats.org/officeDocument/2006/relationships/image" Target="../media/image10.png"/><Relationship Id="rId12" Type="http://schemas.openxmlformats.org/officeDocument/2006/relationships/image" Target="../media/image6.svg"/><Relationship Id="rId11" Type="http://schemas.openxmlformats.org/officeDocument/2006/relationships/image" Target="../media/image9.png"/><Relationship Id="rId10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1.sv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8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19.svg"/><Relationship Id="rId4" Type="http://schemas.openxmlformats.org/officeDocument/2006/relationships/image" Target="../media/image23.png"/><Relationship Id="rId39" Type="http://schemas.openxmlformats.org/officeDocument/2006/relationships/image" Target="../media/image22.png"/><Relationship Id="rId38" Type="http://schemas.openxmlformats.org/officeDocument/2006/relationships/image" Target="../media/image18.svg"/><Relationship Id="rId37" Type="http://schemas.openxmlformats.org/officeDocument/2006/relationships/image" Target="../media/image21.png"/><Relationship Id="rId36" Type="http://schemas.openxmlformats.org/officeDocument/2006/relationships/image" Target="../media/image17.svg"/><Relationship Id="rId35" Type="http://schemas.openxmlformats.org/officeDocument/2006/relationships/image" Target="../media/image20.png"/><Relationship Id="rId34" Type="http://schemas.openxmlformats.org/officeDocument/2006/relationships/image" Target="../media/image16.svg"/><Relationship Id="rId33" Type="http://schemas.openxmlformats.org/officeDocument/2006/relationships/image" Target="../media/image19.png"/><Relationship Id="rId32" Type="http://schemas.openxmlformats.org/officeDocument/2006/relationships/image" Target="../media/image15.svg"/><Relationship Id="rId31" Type="http://schemas.openxmlformats.org/officeDocument/2006/relationships/image" Target="../media/image18.png"/><Relationship Id="rId30" Type="http://schemas.openxmlformats.org/officeDocument/2006/relationships/image" Target="../media/image14.svg"/><Relationship Id="rId3" Type="http://schemas.openxmlformats.org/officeDocument/2006/relationships/image" Target="../media/image25.png"/><Relationship Id="rId29" Type="http://schemas.openxmlformats.org/officeDocument/2006/relationships/image" Target="../media/image17.png"/><Relationship Id="rId28" Type="http://schemas.openxmlformats.org/officeDocument/2006/relationships/image" Target="../media/image13.svg"/><Relationship Id="rId27" Type="http://schemas.openxmlformats.org/officeDocument/2006/relationships/image" Target="../media/image16.png"/><Relationship Id="rId26" Type="http://schemas.openxmlformats.org/officeDocument/2006/relationships/image" Target="../media/image12.svg"/><Relationship Id="rId25" Type="http://schemas.openxmlformats.org/officeDocument/2006/relationships/image" Target="../media/image15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10.svg"/><Relationship Id="rId21" Type="http://schemas.openxmlformats.org/officeDocument/2006/relationships/image" Target="../media/image13.png"/><Relationship Id="rId20" Type="http://schemas.openxmlformats.org/officeDocument/2006/relationships/image" Target="../media/image9.svg"/><Relationship Id="rId2" Type="http://schemas.openxmlformats.org/officeDocument/2006/relationships/image" Target="../media/image1.svg"/><Relationship Id="rId19" Type="http://schemas.openxmlformats.org/officeDocument/2006/relationships/image" Target="../media/image12.png"/><Relationship Id="rId18" Type="http://schemas.openxmlformats.org/officeDocument/2006/relationships/image" Target="../media/image8.svg"/><Relationship Id="rId17" Type="http://schemas.openxmlformats.org/officeDocument/2006/relationships/image" Target="../media/image11.png"/><Relationship Id="rId16" Type="http://schemas.openxmlformats.org/officeDocument/2006/relationships/image" Target="../media/image7.svg"/><Relationship Id="rId15" Type="http://schemas.openxmlformats.org/officeDocument/2006/relationships/image" Target="../media/image10.png"/><Relationship Id="rId14" Type="http://schemas.openxmlformats.org/officeDocument/2006/relationships/image" Target="../media/image6.svg"/><Relationship Id="rId13" Type="http://schemas.openxmlformats.org/officeDocument/2006/relationships/image" Target="../media/image9.png"/><Relationship Id="rId12" Type="http://schemas.openxmlformats.org/officeDocument/2006/relationships/image" Target="../media/image5.svg"/><Relationship Id="rId11" Type="http://schemas.openxmlformats.org/officeDocument/2006/relationships/image" Target="../media/image8.png"/><Relationship Id="rId10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.png"/><Relationship Id="rId43" Type="http://schemas.openxmlformats.org/officeDocument/2006/relationships/image" Target="../media/image39.png"/><Relationship Id="rId42" Type="http://schemas.openxmlformats.org/officeDocument/2006/relationships/image" Target="../media/image38.png"/><Relationship Id="rId41" Type="http://schemas.openxmlformats.org/officeDocument/2006/relationships/image" Target="../media/image2.jpeg"/><Relationship Id="rId40" Type="http://schemas.openxmlformats.org/officeDocument/2006/relationships/image" Target="../media/image19.svg"/><Relationship Id="rId4" Type="http://schemas.openxmlformats.org/officeDocument/2006/relationships/image" Target="../media/image37.png"/><Relationship Id="rId39" Type="http://schemas.openxmlformats.org/officeDocument/2006/relationships/image" Target="../media/image22.png"/><Relationship Id="rId38" Type="http://schemas.openxmlformats.org/officeDocument/2006/relationships/image" Target="../media/image18.svg"/><Relationship Id="rId37" Type="http://schemas.openxmlformats.org/officeDocument/2006/relationships/image" Target="../media/image21.png"/><Relationship Id="rId36" Type="http://schemas.openxmlformats.org/officeDocument/2006/relationships/image" Target="../media/image17.svg"/><Relationship Id="rId35" Type="http://schemas.openxmlformats.org/officeDocument/2006/relationships/image" Target="../media/image20.png"/><Relationship Id="rId34" Type="http://schemas.openxmlformats.org/officeDocument/2006/relationships/image" Target="../media/image16.svg"/><Relationship Id="rId33" Type="http://schemas.openxmlformats.org/officeDocument/2006/relationships/image" Target="../media/image19.png"/><Relationship Id="rId32" Type="http://schemas.openxmlformats.org/officeDocument/2006/relationships/image" Target="../media/image15.svg"/><Relationship Id="rId31" Type="http://schemas.openxmlformats.org/officeDocument/2006/relationships/image" Target="../media/image18.png"/><Relationship Id="rId30" Type="http://schemas.openxmlformats.org/officeDocument/2006/relationships/image" Target="../media/image14.svg"/><Relationship Id="rId3" Type="http://schemas.openxmlformats.org/officeDocument/2006/relationships/image" Target="../media/image1.svg"/><Relationship Id="rId29" Type="http://schemas.openxmlformats.org/officeDocument/2006/relationships/image" Target="../media/image17.png"/><Relationship Id="rId28" Type="http://schemas.openxmlformats.org/officeDocument/2006/relationships/image" Target="../media/image13.svg"/><Relationship Id="rId27" Type="http://schemas.openxmlformats.org/officeDocument/2006/relationships/image" Target="../media/image16.png"/><Relationship Id="rId26" Type="http://schemas.openxmlformats.org/officeDocument/2006/relationships/image" Target="../media/image12.svg"/><Relationship Id="rId25" Type="http://schemas.openxmlformats.org/officeDocument/2006/relationships/image" Target="../media/image15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10.svg"/><Relationship Id="rId21" Type="http://schemas.openxmlformats.org/officeDocument/2006/relationships/image" Target="../media/image13.png"/><Relationship Id="rId20" Type="http://schemas.openxmlformats.org/officeDocument/2006/relationships/image" Target="../media/image9.svg"/><Relationship Id="rId2" Type="http://schemas.openxmlformats.org/officeDocument/2006/relationships/image" Target="../media/image4.png"/><Relationship Id="rId19" Type="http://schemas.openxmlformats.org/officeDocument/2006/relationships/image" Target="../media/image12.png"/><Relationship Id="rId18" Type="http://schemas.openxmlformats.org/officeDocument/2006/relationships/image" Target="../media/image8.svg"/><Relationship Id="rId17" Type="http://schemas.openxmlformats.org/officeDocument/2006/relationships/image" Target="../media/image11.png"/><Relationship Id="rId16" Type="http://schemas.openxmlformats.org/officeDocument/2006/relationships/image" Target="../media/image7.svg"/><Relationship Id="rId15" Type="http://schemas.openxmlformats.org/officeDocument/2006/relationships/image" Target="../media/image10.png"/><Relationship Id="rId14" Type="http://schemas.openxmlformats.org/officeDocument/2006/relationships/image" Target="../media/image6.svg"/><Relationship Id="rId13" Type="http://schemas.openxmlformats.org/officeDocument/2006/relationships/image" Target="../media/image9.png"/><Relationship Id="rId12" Type="http://schemas.openxmlformats.org/officeDocument/2006/relationships/image" Target="../media/image5.svg"/><Relationship Id="rId11" Type="http://schemas.openxmlformats.org/officeDocument/2006/relationships/image" Target="../media/image8.png"/><Relationship Id="rId10" Type="http://schemas.openxmlformats.org/officeDocument/2006/relationships/image" Target="../media/image4.svg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2.jpeg"/><Relationship Id="rId40" Type="http://schemas.openxmlformats.org/officeDocument/2006/relationships/image" Target="../media/image19.svg"/><Relationship Id="rId4" Type="http://schemas.openxmlformats.org/officeDocument/2006/relationships/image" Target="../media/image1.svg"/><Relationship Id="rId39" Type="http://schemas.openxmlformats.org/officeDocument/2006/relationships/image" Target="../media/image22.png"/><Relationship Id="rId38" Type="http://schemas.openxmlformats.org/officeDocument/2006/relationships/image" Target="../media/image18.svg"/><Relationship Id="rId37" Type="http://schemas.openxmlformats.org/officeDocument/2006/relationships/image" Target="../media/image21.png"/><Relationship Id="rId36" Type="http://schemas.openxmlformats.org/officeDocument/2006/relationships/image" Target="../media/image17.svg"/><Relationship Id="rId35" Type="http://schemas.openxmlformats.org/officeDocument/2006/relationships/image" Target="../media/image20.png"/><Relationship Id="rId34" Type="http://schemas.openxmlformats.org/officeDocument/2006/relationships/image" Target="../media/image16.svg"/><Relationship Id="rId33" Type="http://schemas.openxmlformats.org/officeDocument/2006/relationships/image" Target="../media/image19.png"/><Relationship Id="rId32" Type="http://schemas.openxmlformats.org/officeDocument/2006/relationships/image" Target="../media/image15.svg"/><Relationship Id="rId31" Type="http://schemas.openxmlformats.org/officeDocument/2006/relationships/image" Target="../media/image18.png"/><Relationship Id="rId30" Type="http://schemas.openxmlformats.org/officeDocument/2006/relationships/image" Target="../media/image14.svg"/><Relationship Id="rId3" Type="http://schemas.openxmlformats.org/officeDocument/2006/relationships/image" Target="../media/image4.png"/><Relationship Id="rId29" Type="http://schemas.openxmlformats.org/officeDocument/2006/relationships/image" Target="../media/image17.png"/><Relationship Id="rId28" Type="http://schemas.openxmlformats.org/officeDocument/2006/relationships/image" Target="../media/image13.svg"/><Relationship Id="rId27" Type="http://schemas.openxmlformats.org/officeDocument/2006/relationships/image" Target="../media/image16.png"/><Relationship Id="rId26" Type="http://schemas.openxmlformats.org/officeDocument/2006/relationships/image" Target="../media/image12.svg"/><Relationship Id="rId25" Type="http://schemas.openxmlformats.org/officeDocument/2006/relationships/image" Target="../media/image15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10.svg"/><Relationship Id="rId21" Type="http://schemas.openxmlformats.org/officeDocument/2006/relationships/image" Target="../media/image13.png"/><Relationship Id="rId20" Type="http://schemas.openxmlformats.org/officeDocument/2006/relationships/image" Target="../media/image9.svg"/><Relationship Id="rId2" Type="http://schemas.openxmlformats.org/officeDocument/2006/relationships/image" Target="../media/image40.png"/><Relationship Id="rId19" Type="http://schemas.openxmlformats.org/officeDocument/2006/relationships/image" Target="../media/image12.png"/><Relationship Id="rId18" Type="http://schemas.openxmlformats.org/officeDocument/2006/relationships/image" Target="../media/image8.svg"/><Relationship Id="rId17" Type="http://schemas.openxmlformats.org/officeDocument/2006/relationships/image" Target="../media/image11.png"/><Relationship Id="rId16" Type="http://schemas.openxmlformats.org/officeDocument/2006/relationships/image" Target="../media/image7.svg"/><Relationship Id="rId15" Type="http://schemas.openxmlformats.org/officeDocument/2006/relationships/image" Target="../media/image10.png"/><Relationship Id="rId14" Type="http://schemas.openxmlformats.org/officeDocument/2006/relationships/image" Target="../media/image6.svg"/><Relationship Id="rId13" Type="http://schemas.openxmlformats.org/officeDocument/2006/relationships/image" Target="../media/image9.png"/><Relationship Id="rId12" Type="http://schemas.openxmlformats.org/officeDocument/2006/relationships/image" Target="../media/image5.svg"/><Relationship Id="rId11" Type="http://schemas.openxmlformats.org/officeDocument/2006/relationships/image" Target="../media/image8.png"/><Relationship Id="rId10" Type="http://schemas.openxmlformats.org/officeDocument/2006/relationships/image" Target="../media/image4.svg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44.png"/><Relationship Id="rId43" Type="http://schemas.openxmlformats.org/officeDocument/2006/relationships/image" Target="../media/image1.png"/><Relationship Id="rId42" Type="http://schemas.openxmlformats.org/officeDocument/2006/relationships/image" Target="../media/image41.png"/><Relationship Id="rId41" Type="http://schemas.openxmlformats.org/officeDocument/2006/relationships/image" Target="../media/image2.jpeg"/><Relationship Id="rId40" Type="http://schemas.openxmlformats.org/officeDocument/2006/relationships/image" Target="../media/image19.svg"/><Relationship Id="rId4" Type="http://schemas.openxmlformats.org/officeDocument/2006/relationships/image" Target="../media/image1.svg"/><Relationship Id="rId39" Type="http://schemas.openxmlformats.org/officeDocument/2006/relationships/image" Target="../media/image22.png"/><Relationship Id="rId38" Type="http://schemas.openxmlformats.org/officeDocument/2006/relationships/image" Target="../media/image18.svg"/><Relationship Id="rId37" Type="http://schemas.openxmlformats.org/officeDocument/2006/relationships/image" Target="../media/image21.png"/><Relationship Id="rId36" Type="http://schemas.openxmlformats.org/officeDocument/2006/relationships/image" Target="../media/image17.svg"/><Relationship Id="rId35" Type="http://schemas.openxmlformats.org/officeDocument/2006/relationships/image" Target="../media/image20.png"/><Relationship Id="rId34" Type="http://schemas.openxmlformats.org/officeDocument/2006/relationships/image" Target="../media/image16.svg"/><Relationship Id="rId33" Type="http://schemas.openxmlformats.org/officeDocument/2006/relationships/image" Target="../media/image19.png"/><Relationship Id="rId32" Type="http://schemas.openxmlformats.org/officeDocument/2006/relationships/image" Target="../media/image15.svg"/><Relationship Id="rId31" Type="http://schemas.openxmlformats.org/officeDocument/2006/relationships/image" Target="../media/image18.png"/><Relationship Id="rId30" Type="http://schemas.openxmlformats.org/officeDocument/2006/relationships/image" Target="../media/image14.svg"/><Relationship Id="rId3" Type="http://schemas.openxmlformats.org/officeDocument/2006/relationships/image" Target="../media/image4.png"/><Relationship Id="rId29" Type="http://schemas.openxmlformats.org/officeDocument/2006/relationships/image" Target="../media/image17.png"/><Relationship Id="rId28" Type="http://schemas.openxmlformats.org/officeDocument/2006/relationships/image" Target="../media/image13.svg"/><Relationship Id="rId27" Type="http://schemas.openxmlformats.org/officeDocument/2006/relationships/image" Target="../media/image16.png"/><Relationship Id="rId26" Type="http://schemas.openxmlformats.org/officeDocument/2006/relationships/image" Target="../media/image12.svg"/><Relationship Id="rId25" Type="http://schemas.openxmlformats.org/officeDocument/2006/relationships/image" Target="../media/image15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10.svg"/><Relationship Id="rId21" Type="http://schemas.openxmlformats.org/officeDocument/2006/relationships/image" Target="../media/image13.png"/><Relationship Id="rId20" Type="http://schemas.openxmlformats.org/officeDocument/2006/relationships/image" Target="../media/image9.svg"/><Relationship Id="rId2" Type="http://schemas.openxmlformats.org/officeDocument/2006/relationships/image" Target="../media/image43.png"/><Relationship Id="rId19" Type="http://schemas.openxmlformats.org/officeDocument/2006/relationships/image" Target="../media/image12.png"/><Relationship Id="rId18" Type="http://schemas.openxmlformats.org/officeDocument/2006/relationships/image" Target="../media/image8.svg"/><Relationship Id="rId17" Type="http://schemas.openxmlformats.org/officeDocument/2006/relationships/image" Target="../media/image11.png"/><Relationship Id="rId16" Type="http://schemas.openxmlformats.org/officeDocument/2006/relationships/image" Target="../media/image7.svg"/><Relationship Id="rId15" Type="http://schemas.openxmlformats.org/officeDocument/2006/relationships/image" Target="../media/image10.png"/><Relationship Id="rId14" Type="http://schemas.openxmlformats.org/officeDocument/2006/relationships/image" Target="../media/image6.svg"/><Relationship Id="rId13" Type="http://schemas.openxmlformats.org/officeDocument/2006/relationships/image" Target="../media/image9.png"/><Relationship Id="rId12" Type="http://schemas.openxmlformats.org/officeDocument/2006/relationships/image" Target="../media/image5.svg"/><Relationship Id="rId11" Type="http://schemas.openxmlformats.org/officeDocument/2006/relationships/image" Target="../media/image8.png"/><Relationship Id="rId10" Type="http://schemas.openxmlformats.org/officeDocument/2006/relationships/image" Target="../media/image4.svg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6.png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47.png"/><Relationship Id="rId43" Type="http://schemas.openxmlformats.org/officeDocument/2006/relationships/image" Target="../media/image46.png"/><Relationship Id="rId42" Type="http://schemas.openxmlformats.org/officeDocument/2006/relationships/image" Target="../media/image1.png"/><Relationship Id="rId41" Type="http://schemas.openxmlformats.org/officeDocument/2006/relationships/image" Target="../media/image2.jpeg"/><Relationship Id="rId40" Type="http://schemas.openxmlformats.org/officeDocument/2006/relationships/image" Target="../media/image19.svg"/><Relationship Id="rId4" Type="http://schemas.openxmlformats.org/officeDocument/2006/relationships/image" Target="../media/image1.svg"/><Relationship Id="rId39" Type="http://schemas.openxmlformats.org/officeDocument/2006/relationships/image" Target="../media/image22.png"/><Relationship Id="rId38" Type="http://schemas.openxmlformats.org/officeDocument/2006/relationships/image" Target="../media/image18.svg"/><Relationship Id="rId37" Type="http://schemas.openxmlformats.org/officeDocument/2006/relationships/image" Target="../media/image21.png"/><Relationship Id="rId36" Type="http://schemas.openxmlformats.org/officeDocument/2006/relationships/image" Target="../media/image17.svg"/><Relationship Id="rId35" Type="http://schemas.openxmlformats.org/officeDocument/2006/relationships/image" Target="../media/image20.png"/><Relationship Id="rId34" Type="http://schemas.openxmlformats.org/officeDocument/2006/relationships/image" Target="../media/image16.svg"/><Relationship Id="rId33" Type="http://schemas.openxmlformats.org/officeDocument/2006/relationships/image" Target="../media/image19.png"/><Relationship Id="rId32" Type="http://schemas.openxmlformats.org/officeDocument/2006/relationships/image" Target="../media/image15.svg"/><Relationship Id="rId31" Type="http://schemas.openxmlformats.org/officeDocument/2006/relationships/image" Target="../media/image18.png"/><Relationship Id="rId30" Type="http://schemas.openxmlformats.org/officeDocument/2006/relationships/image" Target="../media/image14.svg"/><Relationship Id="rId3" Type="http://schemas.openxmlformats.org/officeDocument/2006/relationships/image" Target="../media/image4.png"/><Relationship Id="rId29" Type="http://schemas.openxmlformats.org/officeDocument/2006/relationships/image" Target="../media/image17.png"/><Relationship Id="rId28" Type="http://schemas.openxmlformats.org/officeDocument/2006/relationships/image" Target="../media/image13.svg"/><Relationship Id="rId27" Type="http://schemas.openxmlformats.org/officeDocument/2006/relationships/image" Target="../media/image16.png"/><Relationship Id="rId26" Type="http://schemas.openxmlformats.org/officeDocument/2006/relationships/image" Target="../media/image12.svg"/><Relationship Id="rId25" Type="http://schemas.openxmlformats.org/officeDocument/2006/relationships/image" Target="../media/image15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10.svg"/><Relationship Id="rId21" Type="http://schemas.openxmlformats.org/officeDocument/2006/relationships/image" Target="../media/image13.png"/><Relationship Id="rId20" Type="http://schemas.openxmlformats.org/officeDocument/2006/relationships/image" Target="../media/image9.svg"/><Relationship Id="rId2" Type="http://schemas.openxmlformats.org/officeDocument/2006/relationships/image" Target="../media/image45.png"/><Relationship Id="rId19" Type="http://schemas.openxmlformats.org/officeDocument/2006/relationships/image" Target="../media/image12.png"/><Relationship Id="rId18" Type="http://schemas.openxmlformats.org/officeDocument/2006/relationships/image" Target="../media/image8.svg"/><Relationship Id="rId17" Type="http://schemas.openxmlformats.org/officeDocument/2006/relationships/image" Target="../media/image11.png"/><Relationship Id="rId16" Type="http://schemas.openxmlformats.org/officeDocument/2006/relationships/image" Target="../media/image7.svg"/><Relationship Id="rId15" Type="http://schemas.openxmlformats.org/officeDocument/2006/relationships/image" Target="../media/image10.png"/><Relationship Id="rId14" Type="http://schemas.openxmlformats.org/officeDocument/2006/relationships/image" Target="../media/image6.svg"/><Relationship Id="rId13" Type="http://schemas.openxmlformats.org/officeDocument/2006/relationships/image" Target="../media/image9.png"/><Relationship Id="rId12" Type="http://schemas.openxmlformats.org/officeDocument/2006/relationships/image" Target="../media/image5.svg"/><Relationship Id="rId11" Type="http://schemas.openxmlformats.org/officeDocument/2006/relationships/image" Target="../media/image8.png"/><Relationship Id="rId10" Type="http://schemas.openxmlformats.org/officeDocument/2006/relationships/image" Target="../media/image4.sv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.svg"/><Relationship Id="rId7" Type="http://schemas.openxmlformats.org/officeDocument/2006/relationships/image" Target="../media/image4.png"/><Relationship Id="rId6" Type="http://schemas.openxmlformats.org/officeDocument/2006/relationships/slide" Target="slide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3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9.svg"/><Relationship Id="rId37" Type="http://schemas.openxmlformats.org/officeDocument/2006/relationships/image" Target="../media/image22.png"/><Relationship Id="rId36" Type="http://schemas.openxmlformats.org/officeDocument/2006/relationships/image" Target="../media/image18.svg"/><Relationship Id="rId35" Type="http://schemas.openxmlformats.org/officeDocument/2006/relationships/image" Target="../media/image21.png"/><Relationship Id="rId34" Type="http://schemas.openxmlformats.org/officeDocument/2006/relationships/image" Target="../media/image17.svg"/><Relationship Id="rId33" Type="http://schemas.openxmlformats.org/officeDocument/2006/relationships/image" Target="../media/image20.png"/><Relationship Id="rId32" Type="http://schemas.openxmlformats.org/officeDocument/2006/relationships/image" Target="../media/image16.svg"/><Relationship Id="rId31" Type="http://schemas.openxmlformats.org/officeDocument/2006/relationships/image" Target="../media/image19.png"/><Relationship Id="rId30" Type="http://schemas.openxmlformats.org/officeDocument/2006/relationships/image" Target="../media/image15.svg"/><Relationship Id="rId3" Type="http://schemas.openxmlformats.org/officeDocument/2006/relationships/image" Target="../media/image5.png"/><Relationship Id="rId29" Type="http://schemas.openxmlformats.org/officeDocument/2006/relationships/image" Target="../media/image18.png"/><Relationship Id="rId28" Type="http://schemas.openxmlformats.org/officeDocument/2006/relationships/image" Target="../media/image14.svg"/><Relationship Id="rId27" Type="http://schemas.openxmlformats.org/officeDocument/2006/relationships/image" Target="../media/image17.png"/><Relationship Id="rId26" Type="http://schemas.openxmlformats.org/officeDocument/2006/relationships/image" Target="../media/image13.svg"/><Relationship Id="rId25" Type="http://schemas.openxmlformats.org/officeDocument/2006/relationships/image" Target="../media/image16.png"/><Relationship Id="rId24" Type="http://schemas.openxmlformats.org/officeDocument/2006/relationships/image" Target="../media/image12.svg"/><Relationship Id="rId23" Type="http://schemas.openxmlformats.org/officeDocument/2006/relationships/image" Target="../media/image15.png"/><Relationship Id="rId22" Type="http://schemas.openxmlformats.org/officeDocument/2006/relationships/image" Target="../media/image11.svg"/><Relationship Id="rId21" Type="http://schemas.openxmlformats.org/officeDocument/2006/relationships/image" Target="../media/image14.png"/><Relationship Id="rId20" Type="http://schemas.openxmlformats.org/officeDocument/2006/relationships/image" Target="../media/image10.svg"/><Relationship Id="rId2" Type="http://schemas.openxmlformats.org/officeDocument/2006/relationships/image" Target="../media/image48.png"/><Relationship Id="rId19" Type="http://schemas.openxmlformats.org/officeDocument/2006/relationships/image" Target="../media/image13.png"/><Relationship Id="rId18" Type="http://schemas.openxmlformats.org/officeDocument/2006/relationships/image" Target="../media/image9.svg"/><Relationship Id="rId17" Type="http://schemas.openxmlformats.org/officeDocument/2006/relationships/image" Target="../media/image12.png"/><Relationship Id="rId16" Type="http://schemas.openxmlformats.org/officeDocument/2006/relationships/image" Target="../media/image8.svg"/><Relationship Id="rId15" Type="http://schemas.openxmlformats.org/officeDocument/2006/relationships/image" Target="../media/image11.png"/><Relationship Id="rId14" Type="http://schemas.openxmlformats.org/officeDocument/2006/relationships/image" Target="../media/image7.svg"/><Relationship Id="rId13" Type="http://schemas.openxmlformats.org/officeDocument/2006/relationships/image" Target="../media/image10.png"/><Relationship Id="rId12" Type="http://schemas.openxmlformats.org/officeDocument/2006/relationships/image" Target="../media/image6.svg"/><Relationship Id="rId11" Type="http://schemas.openxmlformats.org/officeDocument/2006/relationships/image" Target="../media/image9.png"/><Relationship Id="rId10" Type="http://schemas.openxmlformats.org/officeDocument/2006/relationships/image" Target="../media/image5.svg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1.sv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4.pn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8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9" Type="http://schemas.openxmlformats.org/officeDocument/2006/relationships/image" Target="../media/image19.svg"/><Relationship Id="rId38" Type="http://schemas.openxmlformats.org/officeDocument/2006/relationships/image" Target="../media/image22.png"/><Relationship Id="rId37" Type="http://schemas.openxmlformats.org/officeDocument/2006/relationships/image" Target="../media/image18.svg"/><Relationship Id="rId36" Type="http://schemas.openxmlformats.org/officeDocument/2006/relationships/image" Target="../media/image21.png"/><Relationship Id="rId35" Type="http://schemas.openxmlformats.org/officeDocument/2006/relationships/image" Target="../media/image17.svg"/><Relationship Id="rId34" Type="http://schemas.openxmlformats.org/officeDocument/2006/relationships/image" Target="../media/image20.png"/><Relationship Id="rId33" Type="http://schemas.openxmlformats.org/officeDocument/2006/relationships/image" Target="../media/image16.svg"/><Relationship Id="rId32" Type="http://schemas.openxmlformats.org/officeDocument/2006/relationships/image" Target="../media/image19.png"/><Relationship Id="rId31" Type="http://schemas.openxmlformats.org/officeDocument/2006/relationships/image" Target="../media/image15.svg"/><Relationship Id="rId30" Type="http://schemas.openxmlformats.org/officeDocument/2006/relationships/image" Target="../media/image18.png"/><Relationship Id="rId3" Type="http://schemas.openxmlformats.org/officeDocument/2006/relationships/image" Target="../media/image29.png"/><Relationship Id="rId29" Type="http://schemas.openxmlformats.org/officeDocument/2006/relationships/image" Target="../media/image14.svg"/><Relationship Id="rId28" Type="http://schemas.openxmlformats.org/officeDocument/2006/relationships/image" Target="../media/image17.png"/><Relationship Id="rId27" Type="http://schemas.openxmlformats.org/officeDocument/2006/relationships/image" Target="../media/image13.svg"/><Relationship Id="rId26" Type="http://schemas.openxmlformats.org/officeDocument/2006/relationships/image" Target="../media/image16.png"/><Relationship Id="rId25" Type="http://schemas.openxmlformats.org/officeDocument/2006/relationships/image" Target="../media/image12.svg"/><Relationship Id="rId24" Type="http://schemas.openxmlformats.org/officeDocument/2006/relationships/image" Target="../media/image15.png"/><Relationship Id="rId23" Type="http://schemas.openxmlformats.org/officeDocument/2006/relationships/image" Target="../media/image11.svg"/><Relationship Id="rId22" Type="http://schemas.openxmlformats.org/officeDocument/2006/relationships/image" Target="../media/image14.png"/><Relationship Id="rId21" Type="http://schemas.openxmlformats.org/officeDocument/2006/relationships/image" Target="../media/image10.svg"/><Relationship Id="rId20" Type="http://schemas.openxmlformats.org/officeDocument/2006/relationships/image" Target="../media/image13.png"/><Relationship Id="rId2" Type="http://schemas.openxmlformats.org/officeDocument/2006/relationships/image" Target="../media/image1.svg"/><Relationship Id="rId19" Type="http://schemas.openxmlformats.org/officeDocument/2006/relationships/image" Target="../media/image9.svg"/><Relationship Id="rId18" Type="http://schemas.openxmlformats.org/officeDocument/2006/relationships/image" Target="../media/image12.png"/><Relationship Id="rId17" Type="http://schemas.openxmlformats.org/officeDocument/2006/relationships/image" Target="../media/image8.svg"/><Relationship Id="rId16" Type="http://schemas.openxmlformats.org/officeDocument/2006/relationships/image" Target="../media/image11.png"/><Relationship Id="rId15" Type="http://schemas.openxmlformats.org/officeDocument/2006/relationships/image" Target="../media/image7.svg"/><Relationship Id="rId14" Type="http://schemas.openxmlformats.org/officeDocument/2006/relationships/image" Target="../media/image10.png"/><Relationship Id="rId13" Type="http://schemas.openxmlformats.org/officeDocument/2006/relationships/image" Target="../media/image6.svg"/><Relationship Id="rId12" Type="http://schemas.openxmlformats.org/officeDocument/2006/relationships/image" Target="../media/image9.png"/><Relationship Id="rId11" Type="http://schemas.openxmlformats.org/officeDocument/2006/relationships/image" Target="../media/image5.svg"/><Relationship Id="rId10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6.png"/><Relationship Id="rId7" Type="http://schemas.openxmlformats.org/officeDocument/2006/relationships/image" Target="../media/image2.svg"/><Relationship Id="rId6" Type="http://schemas.openxmlformats.org/officeDocument/2006/relationships/image" Target="../media/image5.png"/><Relationship Id="rId5" Type="http://schemas.openxmlformats.org/officeDocument/2006/relationships/image" Target="../media/image31.GIF"/><Relationship Id="rId42" Type="http://schemas.openxmlformats.org/officeDocument/2006/relationships/slideLayout" Target="../slideLayouts/slideLayout7.xml"/><Relationship Id="rId41" Type="http://schemas.openxmlformats.org/officeDocument/2006/relationships/image" Target="../media/image19.svg"/><Relationship Id="rId40" Type="http://schemas.openxmlformats.org/officeDocument/2006/relationships/image" Target="../media/image22.png"/><Relationship Id="rId4" Type="http://schemas.openxmlformats.org/officeDocument/2006/relationships/image" Target="../media/image30.png"/><Relationship Id="rId39" Type="http://schemas.openxmlformats.org/officeDocument/2006/relationships/image" Target="../media/image18.svg"/><Relationship Id="rId38" Type="http://schemas.openxmlformats.org/officeDocument/2006/relationships/image" Target="../media/image21.png"/><Relationship Id="rId37" Type="http://schemas.openxmlformats.org/officeDocument/2006/relationships/image" Target="../media/image17.svg"/><Relationship Id="rId36" Type="http://schemas.openxmlformats.org/officeDocument/2006/relationships/image" Target="../media/image20.png"/><Relationship Id="rId35" Type="http://schemas.openxmlformats.org/officeDocument/2006/relationships/image" Target="../media/image16.svg"/><Relationship Id="rId34" Type="http://schemas.openxmlformats.org/officeDocument/2006/relationships/image" Target="../media/image19.png"/><Relationship Id="rId33" Type="http://schemas.openxmlformats.org/officeDocument/2006/relationships/image" Target="../media/image15.svg"/><Relationship Id="rId32" Type="http://schemas.openxmlformats.org/officeDocument/2006/relationships/image" Target="../media/image18.png"/><Relationship Id="rId31" Type="http://schemas.openxmlformats.org/officeDocument/2006/relationships/image" Target="../media/image14.svg"/><Relationship Id="rId30" Type="http://schemas.openxmlformats.org/officeDocument/2006/relationships/image" Target="../media/image17.png"/><Relationship Id="rId3" Type="http://schemas.openxmlformats.org/officeDocument/2006/relationships/image" Target="../media/image29.png"/><Relationship Id="rId29" Type="http://schemas.openxmlformats.org/officeDocument/2006/relationships/image" Target="../media/image13.svg"/><Relationship Id="rId28" Type="http://schemas.openxmlformats.org/officeDocument/2006/relationships/image" Target="../media/image16.png"/><Relationship Id="rId27" Type="http://schemas.openxmlformats.org/officeDocument/2006/relationships/image" Target="../media/image12.svg"/><Relationship Id="rId26" Type="http://schemas.openxmlformats.org/officeDocument/2006/relationships/image" Target="../media/image15.png"/><Relationship Id="rId25" Type="http://schemas.openxmlformats.org/officeDocument/2006/relationships/image" Target="../media/image11.svg"/><Relationship Id="rId24" Type="http://schemas.openxmlformats.org/officeDocument/2006/relationships/image" Target="../media/image14.png"/><Relationship Id="rId23" Type="http://schemas.openxmlformats.org/officeDocument/2006/relationships/image" Target="../media/image10.svg"/><Relationship Id="rId22" Type="http://schemas.openxmlformats.org/officeDocument/2006/relationships/image" Target="../media/image13.png"/><Relationship Id="rId21" Type="http://schemas.openxmlformats.org/officeDocument/2006/relationships/image" Target="../media/image9.svg"/><Relationship Id="rId20" Type="http://schemas.openxmlformats.org/officeDocument/2006/relationships/image" Target="../media/image12.png"/><Relationship Id="rId2" Type="http://schemas.openxmlformats.org/officeDocument/2006/relationships/image" Target="../media/image1.svg"/><Relationship Id="rId19" Type="http://schemas.openxmlformats.org/officeDocument/2006/relationships/image" Target="../media/image8.svg"/><Relationship Id="rId18" Type="http://schemas.openxmlformats.org/officeDocument/2006/relationships/image" Target="../media/image11.png"/><Relationship Id="rId17" Type="http://schemas.openxmlformats.org/officeDocument/2006/relationships/image" Target="../media/image7.svg"/><Relationship Id="rId16" Type="http://schemas.openxmlformats.org/officeDocument/2006/relationships/image" Target="../media/image10.png"/><Relationship Id="rId15" Type="http://schemas.openxmlformats.org/officeDocument/2006/relationships/image" Target="../media/image6.svg"/><Relationship Id="rId14" Type="http://schemas.openxmlformats.org/officeDocument/2006/relationships/image" Target="../media/image9.png"/><Relationship Id="rId13" Type="http://schemas.openxmlformats.org/officeDocument/2006/relationships/image" Target="../media/image5.svg"/><Relationship Id="rId12" Type="http://schemas.openxmlformats.org/officeDocument/2006/relationships/image" Target="../media/image8.png"/><Relationship Id="rId11" Type="http://schemas.openxmlformats.org/officeDocument/2006/relationships/image" Target="../media/image4.svg"/><Relationship Id="rId10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5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4" Type="http://schemas.openxmlformats.org/officeDocument/2006/relationships/slideLayout" Target="../slideLayouts/slideLayout7.xml"/><Relationship Id="rId43" Type="http://schemas.openxmlformats.org/officeDocument/2006/relationships/image" Target="../media/image19.svg"/><Relationship Id="rId42" Type="http://schemas.openxmlformats.org/officeDocument/2006/relationships/image" Target="../media/image22.png"/><Relationship Id="rId41" Type="http://schemas.openxmlformats.org/officeDocument/2006/relationships/image" Target="../media/image18.svg"/><Relationship Id="rId40" Type="http://schemas.openxmlformats.org/officeDocument/2006/relationships/image" Target="../media/image21.png"/><Relationship Id="rId4" Type="http://schemas.openxmlformats.org/officeDocument/2006/relationships/image" Target="../media/image1.svg"/><Relationship Id="rId39" Type="http://schemas.openxmlformats.org/officeDocument/2006/relationships/image" Target="../media/image17.svg"/><Relationship Id="rId38" Type="http://schemas.openxmlformats.org/officeDocument/2006/relationships/image" Target="../media/image20.png"/><Relationship Id="rId37" Type="http://schemas.openxmlformats.org/officeDocument/2006/relationships/image" Target="../media/image16.svg"/><Relationship Id="rId36" Type="http://schemas.openxmlformats.org/officeDocument/2006/relationships/image" Target="../media/image19.png"/><Relationship Id="rId35" Type="http://schemas.openxmlformats.org/officeDocument/2006/relationships/image" Target="../media/image15.svg"/><Relationship Id="rId34" Type="http://schemas.openxmlformats.org/officeDocument/2006/relationships/image" Target="../media/image18.png"/><Relationship Id="rId33" Type="http://schemas.openxmlformats.org/officeDocument/2006/relationships/image" Target="../media/image14.svg"/><Relationship Id="rId32" Type="http://schemas.openxmlformats.org/officeDocument/2006/relationships/image" Target="../media/image17.png"/><Relationship Id="rId31" Type="http://schemas.openxmlformats.org/officeDocument/2006/relationships/image" Target="../media/image13.svg"/><Relationship Id="rId30" Type="http://schemas.openxmlformats.org/officeDocument/2006/relationships/image" Target="../media/image16.png"/><Relationship Id="rId3" Type="http://schemas.openxmlformats.org/officeDocument/2006/relationships/image" Target="../media/image4.png"/><Relationship Id="rId29" Type="http://schemas.openxmlformats.org/officeDocument/2006/relationships/image" Target="../media/image12.svg"/><Relationship Id="rId28" Type="http://schemas.openxmlformats.org/officeDocument/2006/relationships/image" Target="../media/image15.png"/><Relationship Id="rId27" Type="http://schemas.openxmlformats.org/officeDocument/2006/relationships/image" Target="../media/image11.svg"/><Relationship Id="rId26" Type="http://schemas.openxmlformats.org/officeDocument/2006/relationships/image" Target="../media/image14.png"/><Relationship Id="rId25" Type="http://schemas.openxmlformats.org/officeDocument/2006/relationships/image" Target="../media/image10.svg"/><Relationship Id="rId24" Type="http://schemas.openxmlformats.org/officeDocument/2006/relationships/image" Target="../media/image13.png"/><Relationship Id="rId23" Type="http://schemas.openxmlformats.org/officeDocument/2006/relationships/image" Target="../media/image9.svg"/><Relationship Id="rId22" Type="http://schemas.openxmlformats.org/officeDocument/2006/relationships/image" Target="../media/image12.png"/><Relationship Id="rId21" Type="http://schemas.openxmlformats.org/officeDocument/2006/relationships/image" Target="../media/image8.svg"/><Relationship Id="rId20" Type="http://schemas.openxmlformats.org/officeDocument/2006/relationships/image" Target="../media/image11.png"/><Relationship Id="rId2" Type="http://schemas.openxmlformats.org/officeDocument/2006/relationships/image" Target="../media/image32.png"/><Relationship Id="rId19" Type="http://schemas.openxmlformats.org/officeDocument/2006/relationships/image" Target="../media/image7.svg"/><Relationship Id="rId18" Type="http://schemas.openxmlformats.org/officeDocument/2006/relationships/image" Target="../media/image10.png"/><Relationship Id="rId17" Type="http://schemas.openxmlformats.org/officeDocument/2006/relationships/image" Target="../media/image6.svg"/><Relationship Id="rId16" Type="http://schemas.openxmlformats.org/officeDocument/2006/relationships/image" Target="../media/image9.png"/><Relationship Id="rId15" Type="http://schemas.openxmlformats.org/officeDocument/2006/relationships/image" Target="../media/image5.svg"/><Relationship Id="rId14" Type="http://schemas.openxmlformats.org/officeDocument/2006/relationships/image" Target="../media/image8.png"/><Relationship Id="rId13" Type="http://schemas.openxmlformats.org/officeDocument/2006/relationships/image" Target="../media/image4.svg"/><Relationship Id="rId12" Type="http://schemas.openxmlformats.org/officeDocument/2006/relationships/image" Target="../media/image7.png"/><Relationship Id="rId11" Type="http://schemas.openxmlformats.org/officeDocument/2006/relationships/image" Target="../media/image3.svg"/><Relationship Id="rId10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0969" y="1656462"/>
            <a:ext cx="9408968" cy="10935588"/>
          </a:xfrm>
          <a:custGeom>
            <a:avLst/>
            <a:gdLst/>
            <a:ahLst/>
            <a:cxnLst/>
            <a:rect l="l" t="t" r="r" b="b"/>
            <a:pathLst>
              <a:path w="9408968" h="10935588">
                <a:moveTo>
                  <a:pt x="0" y="0"/>
                </a:moveTo>
                <a:lnTo>
                  <a:pt x="9408967" y="0"/>
                </a:lnTo>
                <a:lnTo>
                  <a:pt x="9408967" y="10935588"/>
                </a:lnTo>
                <a:lnTo>
                  <a:pt x="0" y="1093558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133318" y="1294512"/>
            <a:ext cx="12154682" cy="8992488"/>
            <a:chOff x="0" y="0"/>
            <a:chExt cx="16206243" cy="1198998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l="4945" r="4945"/>
            <a:stretch>
              <a:fillRect/>
            </a:stretch>
          </p:blipFill>
          <p:spPr>
            <a:xfrm>
              <a:off x="0" y="0"/>
              <a:ext cx="16206243" cy="11989984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6133318" y="1656462"/>
            <a:ext cx="2554681" cy="8630538"/>
          </a:xfrm>
          <a:custGeom>
            <a:avLst/>
            <a:gdLst/>
            <a:ahLst/>
            <a:cxnLst/>
            <a:rect l="l" t="t" r="r" b="b"/>
            <a:pathLst>
              <a:path w="2554681" h="8630538">
                <a:moveTo>
                  <a:pt x="0" y="0"/>
                </a:moveTo>
                <a:lnTo>
                  <a:pt x="2554680" y="0"/>
                </a:lnTo>
                <a:lnTo>
                  <a:pt x="2554680" y="8630538"/>
                </a:lnTo>
                <a:lnTo>
                  <a:pt x="0" y="8630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303" b="-26708"/>
            </a:stretch>
          </a:blipFill>
        </p:spPr>
      </p:sp>
      <p:sp>
        <p:nvSpPr>
          <p:cNvPr id="6" name="AutoShape 6"/>
          <p:cNvSpPr/>
          <p:nvPr/>
        </p:nvSpPr>
        <p:spPr>
          <a:xfrm rot="-10800000">
            <a:off x="7848600" y="3799840"/>
            <a:ext cx="9213850" cy="635"/>
          </a:xfrm>
          <a:prstGeom prst="line">
            <a:avLst/>
          </a:prstGeom>
          <a:ln w="57150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914350" y="491160"/>
            <a:ext cx="5218967" cy="388516"/>
            <a:chOff x="0" y="0"/>
            <a:chExt cx="6958623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7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Görüntü İşlemede Filtreleme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077449" y="3848299"/>
            <a:ext cx="9504044" cy="3343911"/>
            <a:chOff x="93980" y="-225279"/>
            <a:chExt cx="12672060" cy="4458547"/>
          </a:xfrm>
        </p:grpSpPr>
        <p:sp>
          <p:nvSpPr>
            <p:cNvPr id="11" name="TextBox 11"/>
            <p:cNvSpPr txBox="1"/>
            <p:nvPr/>
          </p:nvSpPr>
          <p:spPr>
            <a:xfrm>
              <a:off x="93980" y="-225279"/>
              <a:ext cx="11514668" cy="3693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tr-TR" altLang="en-US" sz="7200" spc="134">
                  <a:solidFill>
                    <a:srgbClr val="F54BFF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Görüntü </a:t>
              </a:r>
              <a:r>
                <a:rPr lang="tr-TR" altLang="en-US" sz="7200" spc="134">
                  <a:solidFill>
                    <a:srgbClr val="FFFFFF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İşlemede Filtreleme</a:t>
              </a:r>
              <a:endParaRPr lang="tr-TR" altLang="en-US" sz="7200" spc="134">
                <a:solidFill>
                  <a:srgbClr val="FFFFFF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08473" y="3635521"/>
              <a:ext cx="11857567" cy="597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endParaRPr lang="en-US" sz="2500" i="1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13" name="Text Box 12"/>
          <p:cNvSpPr txBox="1"/>
          <p:nvPr/>
        </p:nvSpPr>
        <p:spPr>
          <a:xfrm>
            <a:off x="9775825" y="7254240"/>
            <a:ext cx="48698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tr-TR" altLang="en-US" sz="5400">
                <a:solidFill>
                  <a:schemeClr val="bg1"/>
                </a:solidFill>
              </a:rPr>
              <a:t>Şerif </a:t>
            </a:r>
            <a:r>
              <a:rPr lang="tr-TR" altLang="en-US" sz="5400">
                <a:solidFill>
                  <a:srgbClr val="F54BFF"/>
                </a:solidFill>
              </a:rPr>
              <a:t>ÇOLAKEL</a:t>
            </a:r>
            <a:endParaRPr lang="tr-TR" altLang="en-US" sz="5400">
              <a:solidFill>
                <a:srgbClr val="F54BFF"/>
              </a:solidFill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7848600" y="2552700"/>
            <a:ext cx="91757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tr-TR" altLang="en-US" sz="5400">
                <a:solidFill>
                  <a:schemeClr val="bg1"/>
                </a:solidFill>
              </a:rPr>
              <a:t>SAYISAL </a:t>
            </a:r>
            <a:r>
              <a:rPr lang="tr-TR" altLang="en-US" sz="5400">
                <a:solidFill>
                  <a:srgbClr val="F54BFF"/>
                </a:solidFill>
              </a:rPr>
              <a:t>GÖRÜNTÜ </a:t>
            </a:r>
            <a:r>
              <a:rPr lang="tr-TR" altLang="en-US" sz="5400">
                <a:solidFill>
                  <a:schemeClr val="bg1"/>
                </a:solidFill>
              </a:rPr>
              <a:t>İŞLEME</a:t>
            </a:r>
            <a:endParaRPr lang="tr-TR" altLang="en-US" sz="5400">
              <a:solidFill>
                <a:schemeClr val="bg1"/>
              </a:solidFill>
            </a:endParaRPr>
          </a:p>
        </p:txBody>
      </p:sp>
      <p:sp>
        <p:nvSpPr>
          <p:cNvPr id="33" name="AutoShape 4"/>
          <p:cNvSpPr/>
          <p:nvPr/>
        </p:nvSpPr>
        <p:spPr>
          <a:xfrm rot="-10800000">
            <a:off x="127000" y="1421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6"/>
          <p:cNvSpPr/>
          <p:nvPr/>
        </p:nvSpPr>
        <p:spPr>
          <a:xfrm rot="-10800000">
            <a:off x="7934960" y="6969760"/>
            <a:ext cx="9085580" cy="1270"/>
          </a:xfrm>
          <a:prstGeom prst="line">
            <a:avLst/>
          </a:prstGeom>
          <a:ln w="57150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2743101" y="3238513"/>
            <a:ext cx="13287375" cy="4319270"/>
            <a:chOff x="-2316480" y="-607272"/>
            <a:chExt cx="17716501" cy="5759027"/>
          </a:xfrm>
        </p:grpSpPr>
        <p:sp>
          <p:nvSpPr>
            <p:cNvPr id="9" name="TextBox 9"/>
            <p:cNvSpPr txBox="1"/>
            <p:nvPr/>
          </p:nvSpPr>
          <p:spPr>
            <a:xfrm>
              <a:off x="-2316480" y="-607272"/>
              <a:ext cx="17716501" cy="4431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54BFF"/>
                  </a:solidFill>
                  <a:latin typeface="Nourd Bold" panose="00000800000000000000"/>
                  <a:sym typeface="+mn-ea"/>
                </a:rPr>
                <a:t>Görüntülerin derinlik</a:t>
              </a:r>
              <a:r>
                <a:rPr lang="en-US" sz="4400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lerine inerek her </a:t>
              </a:r>
              <a:r>
                <a:rPr lang="en-US" sz="4400">
                  <a:solidFill>
                    <a:srgbClr val="F54BFF"/>
                  </a:solidFill>
                  <a:latin typeface="Nourd Bold" panose="00000800000000000000"/>
                  <a:sym typeface="+mn-ea"/>
                </a:rPr>
                <a:t>pikseldeki potansiyel</a:t>
              </a:r>
              <a:r>
                <a:rPr lang="en-US" sz="4400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i keşfedin</a:t>
              </a:r>
              <a:endParaRPr lang="en-US" sz="4400" u="none">
                <a:solidFill>
                  <a:srgbClr val="FFFFFF"/>
                </a:solidFill>
                <a:latin typeface="Nourd Bold" panose="00000800000000000000"/>
              </a:endParaRPr>
            </a:p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endParaRPr lang="tr-TR" altLang="en-US" sz="44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25307" y="3955415"/>
              <a:ext cx="14747241" cy="1196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tr-TR" sz="2900" i="1">
                  <a:solidFill>
                    <a:srgbClr val="F54BFF"/>
                  </a:solidFill>
                  <a:latin typeface="DM Sans"/>
                  <a:sym typeface="+mn-ea"/>
                </a:rPr>
                <a:t>U</a:t>
              </a:r>
              <a:r>
                <a:rPr sz="2900" i="1">
                  <a:solidFill>
                    <a:srgbClr val="F54BFF"/>
                  </a:solidFill>
                  <a:latin typeface="DM Sans"/>
                  <a:sym typeface="+mn-ea"/>
                </a:rPr>
                <a:t>zaysal alan filtreleme</a:t>
              </a: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 ile görüntülerinizi şekillendirin ve </a:t>
              </a:r>
              <a:r>
                <a:rPr sz="2900" i="1">
                  <a:solidFill>
                    <a:srgbClr val="F54BFF"/>
                  </a:solidFill>
                  <a:latin typeface="DM Sans"/>
                  <a:sym typeface="+mn-ea"/>
                </a:rPr>
                <a:t>gerçekliği yeniden</a:t>
              </a: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 tanımlayın</a:t>
              </a:r>
              <a:endParaRPr sz="29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914350" y="491160"/>
            <a:ext cx="9284335" cy="388516"/>
            <a:chOff x="0" y="0"/>
            <a:chExt cx="12379114" cy="518021"/>
          </a:xfrm>
        </p:grpSpPr>
        <p:sp>
          <p:nvSpPr>
            <p:cNvPr id="14" name="TextBox 14"/>
            <p:cNvSpPr txBox="1"/>
            <p:nvPr/>
          </p:nvSpPr>
          <p:spPr>
            <a:xfrm>
              <a:off x="956733" y="10160"/>
              <a:ext cx="11422381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Spatial Domain Filtering (Uzaysal Alan Filtreleme)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3"/>
          <p:cNvSpPr txBox="1"/>
          <p:nvPr/>
        </p:nvSpPr>
        <p:spPr>
          <a:xfrm>
            <a:off x="4572000" y="1407160"/>
            <a:ext cx="8825865" cy="212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000">
                <a:solidFill>
                  <a:srgbClr val="F54BFF"/>
                </a:solidFill>
                <a:latin typeface="DM Sans"/>
                <a:sym typeface="+mn-ea"/>
              </a:rPr>
              <a:t>Spatial Domain Filtering</a:t>
            </a:r>
            <a:endParaRPr lang="en-US" sz="6000">
              <a:solidFill>
                <a:srgbClr val="F54BFF"/>
              </a:solidFill>
              <a:latin typeface="DM Sans"/>
            </a:endParaRPr>
          </a:p>
          <a:p>
            <a:pPr marL="0" lvl="0" indent="0">
              <a:lnSpc>
                <a:spcPts val="8280"/>
              </a:lnSpc>
              <a:spcBef>
                <a:spcPct val="0"/>
              </a:spcBef>
            </a:pPr>
            <a:endParaRPr lang="en-US" altLang="en-US" sz="6000" u="none">
              <a:solidFill>
                <a:srgbClr val="F54BFF"/>
              </a:solidFill>
              <a:latin typeface="DM Sans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3760" y="-647276"/>
            <a:ext cx="13982031" cy="13160586"/>
          </a:xfrm>
          <a:custGeom>
            <a:avLst/>
            <a:gdLst/>
            <a:ahLst/>
            <a:cxnLst/>
            <a:rect l="l" t="t" r="r" b="b"/>
            <a:pathLst>
              <a:path w="13982031" h="13160586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" y="2628610"/>
            <a:ext cx="7227558" cy="468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Uzaysal alan filtreleme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, bir görüntüdeki her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pikselin değerini doğrudan değiştirmek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kullanılan bir filtreleme tekniğidir.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chemeClr val="bg1"/>
                </a:solidFill>
                <a:latin typeface="DM Sans"/>
              </a:rPr>
              <a:t>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gürültüyü kaldırmak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,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kenarları belirginleştirmek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,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bulanıklığı azaltmak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gibi işlemler bu teknikle gerçekleştirilir.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8115935" cy="388620"/>
            <a:chOff x="0" y="0"/>
            <a:chExt cx="10821246" cy="518159"/>
          </a:xfrm>
        </p:grpSpPr>
        <p:sp>
          <p:nvSpPr>
            <p:cNvPr id="10" name="TextBox 10"/>
            <p:cNvSpPr txBox="1"/>
            <p:nvPr/>
          </p:nvSpPr>
          <p:spPr>
            <a:xfrm>
              <a:off x="914400" y="39793"/>
              <a:ext cx="9906846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Uzaysal Alan Filtreleme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  <a:sym typeface="+mn-ea"/>
                </a:rPr>
                <a:t>nin Amacı</a:t>
              </a:r>
              <a:endParaRPr lang="tr-TR" altLang="en-US" sz="2000" spc="134">
                <a:solidFill>
                  <a:srgbClr val="FFFFFF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28900"/>
            <a:ext cx="9384030" cy="5727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Gürültü Azaltma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istenmeyen gürültüyü kaldırmak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Kenar Tespiti ve Geliştirme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 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kenarları tespit etmek ve belirginleştirmek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Bulanıklık Azaltma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bulanıklığı azaltmak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Parlaklık ve Kontrast Ayarlama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parlaklık ve kontrastı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ayarlamak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7125970" cy="388516"/>
            <a:chOff x="0" y="0"/>
            <a:chExt cx="9501292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8544559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Uzaysal Alan Filtreleme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  <a:sym typeface="+mn-ea"/>
                </a:rPr>
                <a:t>nin Kullanım Alanları</a:t>
              </a:r>
              <a:endParaRPr lang="tr-TR" altLang="en-US" sz="2000">
                <a:solidFill>
                  <a:srgbClr val="FFFFFF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9906000" y="0"/>
            <a:ext cx="11835765" cy="9561195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1866900"/>
            <a:ext cx="9384030" cy="780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Linear Filtering (Lineer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Non-linear Filtering (Non-lineer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Edge Enhancement Filtering (Kenar Geliştirme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Noise Reduction Filtering (Gürültü Azaltma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Blurring Filtering (Bulanıklık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Sharpening Filtering (Keskinleştirme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Contrast Enhancement Filtering (Kontrast Artırma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Histogram Equalization Filtering (Histogram Eşitleme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Morphological Filtering (Morfolojik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Adaptive Filtering (Uyarlamalı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Anisotropic Diffusion Filtering (Anizotropik Difüzyon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Non-local Means Filtering (Non-local Means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Bilateral Filtering (Bilateral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Median Filtering (Median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Gaussian Filtering (Gaussian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Türleri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1866900"/>
            <a:ext cx="9384030" cy="833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Linear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Lineer filtreleme, bir görüntüdeki her pikselin değerini, bir çekirdek matrisi ile konvolüsyon yaparak değiştirmek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Non-linear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Non-lineer filtreleme, bir görüntüdeki her pikselin değerini, komşulukta bulunan piksel değerlerine dayanarak değiştirmek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Edge Enhancement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Kenar geliştirme filtreleme, bir görüntüdeki kenarları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Noise Reduction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Gürültü azaltma filtreleme, bir görüntüdeki gürültüyü kaldırmak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Blurring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Bulanıklık filtreleme, bir görüntüdeki bulanıklığı azaltmak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663045" cy="388516"/>
            <a:chOff x="0" y="0"/>
            <a:chExt cx="15550724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593991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lang="tr-TR"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lang="tr-TR"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66800" y="1866900"/>
            <a:ext cx="10830560" cy="7289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Sharpening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Keskinleştirme filtreleme, bir görüntüdeki keskinliği artırmak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Contrast Enhancement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Kontrast artırma filtreleme, bir görüntüdeki kontrastı artırmak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Histogram Equalization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Histogram eşitleme filtreleme, bir görüntüdeki parlaklık dağılımını düzeltmek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Morphological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Morfolojik filtreleme, bir görüntüdeki şekil ve yapıları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Adaptive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Uyarlamalı filtreleme, bir görüntüdeki filtre çekirdeğini otomatik olarak ayarlamak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906000" y="0"/>
            <a:ext cx="11835765" cy="9561195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6800" y="1866900"/>
            <a:ext cx="10830560" cy="7289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Anisotropic Diffusion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Anizotropik difüzyon filtreleme, bir görüntüdeki gürültüyü kaldırmak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Non-local Means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Non-local means filtreleme, bir görüntüdeki gürültüyü kaldırmak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Bilateral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Bilateral filtreleme, bir görüntüyü yumuşatmak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Median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Median filtreleme, bir görüntüden gürültüyü kaldırmak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Gaussian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Gaussian filtreleme, bir görüntüyü yumuşatmak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2743101" y="3771913"/>
            <a:ext cx="13287375" cy="3488055"/>
            <a:chOff x="-2316480" y="103928"/>
            <a:chExt cx="17716501" cy="4650740"/>
          </a:xfrm>
        </p:grpSpPr>
        <p:sp>
          <p:nvSpPr>
            <p:cNvPr id="9" name="TextBox 9"/>
            <p:cNvSpPr txBox="1"/>
            <p:nvPr/>
          </p:nvSpPr>
          <p:spPr>
            <a:xfrm>
              <a:off x="-2316480" y="103928"/>
              <a:ext cx="17716501" cy="2954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tr-TR" altLang="en-US" sz="4400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    </a:t>
              </a:r>
              <a:r>
                <a:rPr lang="en-US" sz="4400">
                  <a:solidFill>
                    <a:srgbClr val="F54BFF"/>
                  </a:solidFill>
                  <a:latin typeface="Nourd Bold" panose="00000800000000000000"/>
                  <a:sym typeface="+mn-ea"/>
                </a:rPr>
                <a:t>Frekansların büyülü</a:t>
              </a:r>
              <a:r>
                <a:rPr lang="en-US" sz="4400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 dünyasına dalın</a:t>
              </a:r>
              <a:endParaRPr lang="en-US" sz="4400">
                <a:solidFill>
                  <a:srgbClr val="FFFFFF"/>
                </a:solidFill>
                <a:latin typeface="Nourd Bold" panose="00000800000000000000"/>
                <a:sym typeface="+mn-ea"/>
              </a:endParaRPr>
            </a:p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endParaRPr lang="tr-TR" altLang="en-US" sz="44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81280" y="3558328"/>
              <a:ext cx="14747241" cy="1196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tr-TR" sz="2900" i="1">
                  <a:solidFill>
                    <a:srgbClr val="F54BFF"/>
                  </a:solidFill>
                  <a:latin typeface="DM Sans"/>
                  <a:sym typeface="+mn-ea"/>
                </a:rPr>
                <a:t>F</a:t>
              </a:r>
              <a:r>
                <a:rPr sz="2900" i="1">
                  <a:solidFill>
                    <a:srgbClr val="F54BFF"/>
                  </a:solidFill>
                  <a:latin typeface="DM Sans"/>
                  <a:sym typeface="+mn-ea"/>
                </a:rPr>
                <a:t>rekans alanı filtreleme</a:t>
              </a: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 ile görüntülerinizi </a:t>
              </a:r>
              <a:r>
                <a:rPr sz="2900" i="1">
                  <a:solidFill>
                    <a:srgbClr val="F54BFF"/>
                  </a:solidFill>
                  <a:latin typeface="DM Sans"/>
                  <a:sym typeface="+mn-ea"/>
                </a:rPr>
                <a:t>titreşimlerin ritmine uyumlu hale getirin ve estetiği</a:t>
              </a: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 yeniden tanımlayın.</a:t>
              </a:r>
              <a:endParaRPr sz="29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914350" y="491160"/>
            <a:ext cx="9284335" cy="388516"/>
            <a:chOff x="0" y="0"/>
            <a:chExt cx="12379114" cy="518021"/>
          </a:xfrm>
        </p:grpSpPr>
        <p:sp>
          <p:nvSpPr>
            <p:cNvPr id="14" name="TextBox 14"/>
            <p:cNvSpPr txBox="1"/>
            <p:nvPr/>
          </p:nvSpPr>
          <p:spPr>
            <a:xfrm>
              <a:off x="956733" y="10160"/>
              <a:ext cx="11422381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Frequency Domain Filtering (Frekans Alanı Filtreleme)</a:t>
              </a:r>
              <a:endParaRPr lang="en-US" sz="2000">
                <a:solidFill>
                  <a:srgbClr val="FFFFFF"/>
                </a:solidFill>
                <a:latin typeface="DM Sans"/>
                <a:sym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3"/>
          <p:cNvSpPr txBox="1"/>
          <p:nvPr/>
        </p:nvSpPr>
        <p:spPr>
          <a:xfrm>
            <a:off x="3775710" y="1407160"/>
            <a:ext cx="10058400" cy="212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000">
                <a:solidFill>
                  <a:srgbClr val="F54BFF"/>
                </a:solidFill>
                <a:latin typeface="DM Sans"/>
                <a:sym typeface="+mn-ea"/>
              </a:rPr>
              <a:t>Frequency Domain Filtering</a:t>
            </a:r>
            <a:endParaRPr lang="en-US" sz="6000">
              <a:solidFill>
                <a:srgbClr val="F54BFF"/>
              </a:solidFill>
              <a:latin typeface="DM Sans"/>
            </a:endParaRPr>
          </a:p>
          <a:p>
            <a:pPr marL="0" lvl="0" indent="0">
              <a:lnSpc>
                <a:spcPts val="8280"/>
              </a:lnSpc>
              <a:spcBef>
                <a:spcPct val="0"/>
              </a:spcBef>
            </a:pPr>
            <a:endParaRPr lang="en-US" altLang="en-US" sz="6000" u="none">
              <a:solidFill>
                <a:srgbClr val="F54BFF"/>
              </a:solidFill>
              <a:latin typeface="DM Sans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3760" y="-647276"/>
            <a:ext cx="13982031" cy="13160586"/>
          </a:xfrm>
          <a:custGeom>
            <a:avLst/>
            <a:gdLst/>
            <a:ahLst/>
            <a:cxnLst/>
            <a:rect l="l" t="t" r="r" b="b"/>
            <a:pathLst>
              <a:path w="13982031" h="13160586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" y="2628610"/>
            <a:ext cx="7227558" cy="676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chemeClr val="bg1"/>
                </a:solidFill>
                <a:latin typeface="DM Sans"/>
              </a:rPr>
              <a:t>Görüntü işlemede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frekans alanı filtreleme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, bir görüntünün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Fourier dönüşümü kullanılarak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gerçekleştirilen bir filtreleme türüdür.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chemeClr val="bg1"/>
                </a:solidFill>
                <a:latin typeface="DM Sans"/>
              </a:rPr>
              <a:t>Bu tür filtreleme işlemleri,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görüntüdeki frekans bileşenlerini değiştirmek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chemeClr val="bg1"/>
                </a:solidFill>
                <a:latin typeface="DM Sans"/>
              </a:rPr>
              <a:t>Amacı,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 düşük ve yüksek frekans bileşenlerini geliştirmek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,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sinyal-gürültü oranını iyileştirmek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ve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diğer görüntü iyileştirme işlemleri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yapmaktır.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8115935" cy="388620"/>
            <a:chOff x="0" y="0"/>
            <a:chExt cx="10821246" cy="518159"/>
          </a:xfrm>
        </p:grpSpPr>
        <p:sp>
          <p:nvSpPr>
            <p:cNvPr id="10" name="TextBox 10"/>
            <p:cNvSpPr txBox="1"/>
            <p:nvPr/>
          </p:nvSpPr>
          <p:spPr>
            <a:xfrm>
              <a:off x="914400" y="39793"/>
              <a:ext cx="9906846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Frekans Alanı Filtreleme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  <a:sym typeface="+mn-ea"/>
                </a:rPr>
                <a:t>nin Amacı</a:t>
              </a:r>
              <a:endParaRPr lang="tr-TR" altLang="en-US" sz="2000" spc="134">
                <a:solidFill>
                  <a:srgbClr val="FFFFFF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28900"/>
            <a:ext cx="9384030" cy="676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Görüntü İyileştirme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istenmeyen gürültüyü kaldırmak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veya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belirginleştirmek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Sinyal-Gürültü Oranı İyileştirme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sinyal-gürültü oranını artırmak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Frekans Bileşenlerini Geliştirme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Düşük ve yüksek frekans bileşenlerini geliştirmek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1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Görüntü İyileştirme ve Restorasyon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: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Bulanıklığı azaltma, keskinleştirme, kontrast ayarlama</a:t>
            </a:r>
            <a:r>
              <a:rPr lang="en-US" sz="2900" u="none">
                <a:solidFill>
                  <a:schemeClr val="bg1"/>
                </a:solidFill>
                <a:latin typeface="DM Sans"/>
              </a:rPr>
              <a:t> gibi işlemler için kullanılır.</a:t>
            </a:r>
            <a:endParaRPr lang="en-US" sz="29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7125970" cy="388516"/>
            <a:chOff x="0" y="0"/>
            <a:chExt cx="9501292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8544559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  <a:sym typeface="+mn-ea"/>
                </a:rPr>
                <a:t>Frekans Alanı Filtreleme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  <a:sym typeface="+mn-ea"/>
                </a:rPr>
                <a:t>nin Kullanım Alanları</a:t>
              </a:r>
              <a:endParaRPr lang="tr-TR" altLang="en-US" sz="2000">
                <a:solidFill>
                  <a:srgbClr val="FFFFFF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9906000" y="0"/>
            <a:ext cx="11835765" cy="9561195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Rounded Rectangular Callout 2"/>
          <p:cNvSpPr/>
          <p:nvPr/>
        </p:nvSpPr>
        <p:spPr>
          <a:xfrm>
            <a:off x="8534400" y="691515"/>
            <a:ext cx="6824345" cy="1629410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>
              <a:lnSpc>
                <a:spcPts val="2240"/>
              </a:lnSpc>
            </a:pPr>
            <a:r>
              <a:rPr lang="en-US" sz="1400">
                <a:solidFill>
                  <a:srgbClr val="F54BFF"/>
                </a:solidFill>
                <a:sym typeface="+mn-ea"/>
              </a:rPr>
              <a:t>Sinyal-gürültü oranı</a:t>
            </a:r>
            <a:r>
              <a:rPr lang="en-US" sz="1400">
                <a:solidFill>
                  <a:srgbClr val="000000"/>
                </a:solidFill>
                <a:sym typeface="+mn-ea"/>
              </a:rPr>
              <a:t> (kısaltılmış SNR veya S / N) bilim ve mühendislikte kullanılan, istenen bir sinyalin seviyesini arka plandaki gürültü seviyesiyle karşılaştıran bir ölçüdür. SNR, sinyal gücünün gürültü gücüne oranı olarak tanımlanır, genellikle desibel cinsinden ifade edilir.</a:t>
            </a:r>
            <a:endParaRPr lang="en-US" sz="1400"/>
          </a:p>
        </p:txBody>
      </p:sp>
      <p:sp>
        <p:nvSpPr>
          <p:cNvPr id="18" name="Freeform 18"/>
          <p:cNvSpPr/>
          <p:nvPr/>
        </p:nvSpPr>
        <p:spPr>
          <a:xfrm>
            <a:off x="10058590" y="2629122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895600"/>
            <a:ext cx="7104388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tr-TR" altLang="en-US" sz="6600" u="none">
                <a:solidFill>
                  <a:srgbClr val="FFFFFF"/>
                </a:solidFill>
                <a:latin typeface="Nourd Bold" panose="00000800000000000000"/>
              </a:rPr>
              <a:t>Genel Bakış</a:t>
            </a:r>
            <a:endParaRPr lang="tr-TR" altLang="en-US" sz="6600" u="none">
              <a:solidFill>
                <a:srgbClr val="FFFFFF"/>
              </a:solidFill>
              <a:latin typeface="Nourd Bold" panose="00000800000000000000"/>
            </a:endParaRPr>
          </a:p>
        </p:txBody>
      </p:sp>
      <p:sp>
        <p:nvSpPr>
          <p:cNvPr id="18" name="AutoShape 1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 rot="0">
            <a:off x="914350" y="491160"/>
            <a:ext cx="5218967" cy="388516"/>
            <a:chOff x="0" y="0"/>
            <a:chExt cx="6958623" cy="518021"/>
          </a:xfrm>
        </p:grpSpPr>
        <p:sp>
          <p:nvSpPr>
            <p:cNvPr id="20" name="TextBox 20"/>
            <p:cNvSpPr txBox="1"/>
            <p:nvPr/>
          </p:nvSpPr>
          <p:spPr>
            <a:xfrm>
              <a:off x="956986" y="10323"/>
              <a:ext cx="6001637" cy="47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Genel Bakış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 Box 23"/>
          <p:cNvSpPr txBox="1"/>
          <p:nvPr/>
        </p:nvSpPr>
        <p:spPr>
          <a:xfrm>
            <a:off x="1600200" y="4381500"/>
            <a:ext cx="14490700" cy="61855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buFont typeface="Wingdings" panose="05000000000000000000" charset="0"/>
              <a:buChar char=""/>
            </a:pPr>
            <a:r>
              <a:rPr lang="tr-TR" altLang="en-US" sz="4400">
                <a:solidFill>
                  <a:schemeClr val="bg2"/>
                </a:solidFill>
              </a:rPr>
              <a:t>İçerik</a:t>
            </a:r>
            <a:endParaRPr lang="tr-TR" altLang="en-US" sz="4400">
              <a:solidFill>
                <a:schemeClr val="bg2"/>
              </a:solidFill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tr-TR" altLang="en-US" sz="4400">
                <a:solidFill>
                  <a:schemeClr val="bg2"/>
                </a:solidFill>
              </a:rPr>
              <a:t>Giriş</a:t>
            </a:r>
            <a:endParaRPr lang="tr-TR" altLang="en-US" sz="4400">
              <a:solidFill>
                <a:schemeClr val="bg2"/>
              </a:solidFill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tr-TR" altLang="en-US" sz="4400" spc="134">
                <a:solidFill>
                  <a:srgbClr val="FFFFFF"/>
                </a:solidFill>
                <a:latin typeface="Nourd Bold" panose="00000800000000000000"/>
                <a:sym typeface="+mn-ea"/>
              </a:rPr>
              <a:t>Filtreleme Alanları</a:t>
            </a:r>
            <a:endParaRPr lang="tr-TR" altLang="en-US" sz="4400" spc="134">
              <a:solidFill>
                <a:srgbClr val="FFFFFF"/>
              </a:solidFill>
              <a:latin typeface="Nourd Bold" panose="00000800000000000000"/>
              <a:sym typeface="+mn-ea"/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tr-TR" altLang="en-US" sz="4400" spc="134">
                <a:solidFill>
                  <a:srgbClr val="FFFFFF"/>
                </a:solidFill>
                <a:latin typeface="Nourd Bold" panose="00000800000000000000"/>
                <a:sym typeface="+mn-ea"/>
              </a:rPr>
              <a:t>Filtreleme Nasıl Çalışır?</a:t>
            </a:r>
            <a:endParaRPr lang="tr-TR" altLang="en-US" sz="4400" spc="134">
              <a:solidFill>
                <a:srgbClr val="FFFFFF"/>
              </a:solidFill>
              <a:latin typeface="Nourd Bold" panose="00000800000000000000"/>
              <a:sym typeface="+mn-ea"/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tr-TR" altLang="en-US" sz="4400" spc="134">
                <a:solidFill>
                  <a:srgbClr val="FFFFFF"/>
                </a:solidFill>
                <a:latin typeface="Nourd Bold" panose="00000800000000000000"/>
                <a:sym typeface="+mn-ea"/>
              </a:rPr>
              <a:t>Görüntü Filtreleme Türleri</a:t>
            </a:r>
            <a:endParaRPr lang="tr-TR" altLang="en-US" sz="4400" spc="134">
              <a:solidFill>
                <a:srgbClr val="FFFFFF"/>
              </a:solidFill>
              <a:latin typeface="Nourd Bold" panose="00000800000000000000"/>
              <a:sym typeface="+mn-ea"/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en-US" sz="4400">
                <a:solidFill>
                  <a:srgbClr val="FFFFFF"/>
                </a:solidFill>
                <a:latin typeface="DM Sans"/>
                <a:sym typeface="+mn-ea"/>
              </a:rPr>
              <a:t>Spatial Domain Filtering (Uzaysal Alan Filtreleme)</a:t>
            </a:r>
            <a:endParaRPr lang="en-US" sz="4400">
              <a:solidFill>
                <a:srgbClr val="FFFFFF"/>
              </a:solidFill>
              <a:latin typeface="DM Sans"/>
              <a:sym typeface="+mn-ea"/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lang="en-US" sz="4400">
                <a:solidFill>
                  <a:srgbClr val="FFFFFF"/>
                </a:solidFill>
                <a:latin typeface="DM Sans"/>
                <a:sym typeface="+mn-ea"/>
              </a:rPr>
              <a:t>Frequency Domain Filtering (Frekans Alanı Filtreleme)</a:t>
            </a:r>
            <a:endParaRPr lang="en-US" sz="4400">
              <a:solidFill>
                <a:srgbClr val="FFFFFF"/>
              </a:solidFill>
              <a:latin typeface="DM Sans"/>
              <a:sym typeface="+mn-ea"/>
            </a:endParaRPr>
          </a:p>
          <a:p>
            <a:pPr marL="571500" indent="-571500" algn="l">
              <a:buFont typeface="Wingdings" panose="05000000000000000000" charset="0"/>
              <a:buChar char=""/>
            </a:pPr>
            <a:r>
              <a:rPr sz="4400">
                <a:solidFill>
                  <a:schemeClr val="bg1"/>
                </a:solidFill>
                <a:latin typeface="DM Sans"/>
                <a:sym typeface="+mn-ea"/>
              </a:rPr>
              <a:t>Filtreleme </a:t>
            </a:r>
            <a:r>
              <a:rPr lang="tr-TR" sz="4400">
                <a:solidFill>
                  <a:schemeClr val="bg1"/>
                </a:solidFill>
                <a:latin typeface="DM Sans"/>
                <a:sym typeface="+mn-ea"/>
              </a:rPr>
              <a:t>Örnekleri</a:t>
            </a:r>
            <a:endParaRPr lang="en-US" sz="4400">
              <a:solidFill>
                <a:srgbClr val="FFFFFF"/>
              </a:solidFill>
              <a:latin typeface="DM Sans"/>
              <a:sym typeface="+mn-ea"/>
            </a:endParaRPr>
          </a:p>
          <a:p>
            <a:pPr marL="571500" indent="-571500">
              <a:buFont typeface="Wingdings" panose="05000000000000000000" charset="0"/>
              <a:buChar char=""/>
            </a:pPr>
            <a:endParaRPr lang="tr-TR" altLang="en-US" sz="4400">
              <a:solidFill>
                <a:schemeClr val="bg2"/>
              </a:solidFill>
            </a:endParaRPr>
          </a:p>
        </p:txBody>
      </p:sp>
      <p:sp>
        <p:nvSpPr>
          <p:cNvPr id="9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33400" y="1866900"/>
            <a:ext cx="9384030" cy="6247765"/>
          </a:xfrm>
          <a:prstGeom prst="rect">
            <a:avLst/>
          </a:prstGeom>
          <a:blipFill rotWithShape="1">
            <a:blip r:embed="rId1">
              <a:alphaModFix amt="70000"/>
            </a:blip>
            <a:stretch>
              <a:fillRect/>
            </a:stretch>
          </a:blipFill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Low-pass Filtering (Düşük Geçişli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High-pass Filtering (Yüksek Geçişli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Band-pass Filtering (Band Geçişli Filtreleme)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Butterworth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Chebyshev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Elliptic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Ideal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Wiener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Kalman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Particle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Wavelet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Haar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Frekans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Alan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ı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 Filtreleme Türleri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4"/>
          <p:cNvSpPr txBox="1"/>
          <p:nvPr/>
        </p:nvSpPr>
        <p:spPr>
          <a:xfrm>
            <a:off x="10972800" y="3543300"/>
            <a:ext cx="9384030" cy="6247765"/>
          </a:xfrm>
          <a:prstGeom prst="rect">
            <a:avLst/>
          </a:prstGeom>
          <a:blipFill rotWithShape="1">
            <a:blip r:embed="rId1">
              <a:alphaModFix amt="70000"/>
            </a:blip>
            <a:stretch>
              <a:fillRect/>
            </a:stretch>
          </a:blipFill>
        </p:spPr>
        <p:txBody>
          <a:bodyPr wrap="square" lIns="0" tIns="0" rIns="0" bIns="0" rtlCol="0" anchor="t">
            <a:spAutoFit/>
          </a:bodyPr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Daubechies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Symlet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Coiflet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Biorthogonal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Reverse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Inverse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Wiener Deconvolution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Richardson-Lucy Deconvolution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Maximum Likelihood Deconvolution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Tikhonov Regularization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Total Variation Regularization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Non-negative Matrix Factorization Filtering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1866900"/>
            <a:ext cx="9384030" cy="10413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Low-pass Filtering: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 Düşük geçişli filtreleme, bir görüntüdeki düşük frekans bileşenlerini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High-pass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Yüksek geçişli filtreleme, bir görüntüdeki yüksek frekans bileşenlerini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Band-pass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Band geçişli filtreleme, bir görüntüdeki belirli bir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Butterworth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Butterworth filtreleme, bir görüntünün Fourier dönüşümüne Butterworth filtresi uygulayarak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Chebyshev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Chebyshev filtreleme, bir görüntünün Fourier dönüşümüne Chebyshev filtresi uygulayarak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chemeClr val="bg1"/>
                </a:solidFill>
                <a:latin typeface="DM Sans"/>
              </a:rPr>
              <a:t>Elliptic Filtering: Elliptic filtreleme, bir görüntünün Fourier dönüşümüne Elliptic filtresi uygulayarak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Frekans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Alan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ı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Frekans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Alan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ı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lang="tr-TR"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66800" y="1866900"/>
            <a:ext cx="10830560" cy="780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Elliptic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Elliptic filtreleme, bir görüntünün Fourier dönüşümüne Elliptic filtresi uygulayarak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Ideal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Ideal filtreleme, bir görüntünün Fourier dönüşümüne Ideal filtresi uygulayarak frekans bandını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Wiener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Wiener filtreleme, bir görüntünün Fourier dönüşümüne Wiener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Kalman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Kalman filtreleme, bir görüntünün Fourier dönüşümüne Kalman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Particle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Particle filtreleme, bir görüntünün Fourier dönüşümüne Particle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313055" lvl="1" indent="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None/>
            </a:pP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906000" y="0"/>
            <a:ext cx="11835765" cy="9561195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Frekans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Alan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ı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6800" y="1866900"/>
            <a:ext cx="10830560" cy="833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Wavelet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Wavelet filtreleme, bir görüntünün Fourier dönüşümüne Wavelet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Haar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Haar filtreleme, bir görüntünün Fourier dönüşümüne Haar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Daubechies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Daubechies filtreleme, bir görüntünün Fourier dönüşümüne Daubechies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Symlet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Symlet filtreleme, bir görüntünün Fourier dönüşümüne Symlet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Coiflet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Coiflet filtreleme, bir görüntünün Fourier dönüşümüne Coiflet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Frekans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Alan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ı</a:t>
              </a: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 Filtreleme Türleri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 Devamı</a:t>
              </a:r>
              <a:endParaRPr sz="2000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365"/>
            </a:stretch>
          </a:blipFill>
        </p:spPr>
      </p:sp>
      <p:sp>
        <p:nvSpPr>
          <p:cNvPr id="2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6800" y="1866900"/>
            <a:ext cx="12825095" cy="780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Richardson-Lucy Deconvolution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Richardson-Lucy dekonvolüsyon filtreleme, bir görüntünün Fourier dönüşümüne Richardson-Lucy dekonvolüsyon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Maximum Likelihood Deconvolution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Maximum likelihood dekonvolüsyon filtreleme, bir görüntünün Fourier dönüşümüne Maximum likelihood dekonvolüsyon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Tikhonov Regularization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Tikhonov regularization filtreleme, bir görüntünün Fourier dönüşümüne Tikhonov regularization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Total Variation Regularization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Total variation regularization filtreleme, bir görüntünün Fourier dönüşümüne Total variation regularization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  <a:p>
            <a:pPr marL="655955" lvl="1" indent="-342900">
              <a:lnSpc>
                <a:spcPts val="4060"/>
              </a:lnSpc>
              <a:buClr>
                <a:srgbClr val="F54BFF"/>
              </a:buClr>
              <a:buFont typeface="Wingdings" panose="05000000000000000000" charset="0"/>
              <a:buChar char=""/>
            </a:pPr>
            <a:r>
              <a:rPr lang="en-US" sz="2000" u="none">
                <a:solidFill>
                  <a:srgbClr val="F54BFF"/>
                </a:solidFill>
                <a:latin typeface="DM Sans"/>
              </a:rPr>
              <a:t>Non-negative Matrix Factorization Filtering</a:t>
            </a:r>
            <a:r>
              <a:rPr lang="en-US" sz="2000" u="none">
                <a:solidFill>
                  <a:schemeClr val="bg1"/>
                </a:solidFill>
                <a:latin typeface="DM Sans"/>
              </a:rPr>
              <a:t>: Non-negative matrix factorization filtreleme, bir görüntünün Fourier dönüşümüne Non-negative matrix factorization filtresi uygulayarak sinyal-gürültü oranını geliştirmek için kullanılan bir filtreleme türüdür.</a:t>
            </a:r>
            <a:endParaRPr lang="en-US" sz="2000" u="none">
              <a:solidFill>
                <a:schemeClr val="bg1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alphaModFix amt="19000"/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28900"/>
            <a:ext cx="9384030" cy="676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Görüntü İyileştirme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istenmeyen gürültüyü kaldırmak veya bulanıklığı azaltmak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Kenar Tespiti ve Geliştirme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kenarları tespit etmek ve belirginleştirmek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Parlaklık ve Kontrast Ayarlama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parlaklık ve kontrastı ayarlamak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Özellik Çıkarımı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Belirli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özellikleri vurgulamak veya gizlemek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kullanılır, bu da genellikle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nesne tanıma ve sınıflandırma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gibi uygulamalarda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Filtreleme Alanları</a:t>
              </a:r>
              <a:endParaRPr lang="tr-TR" altLang="en-US" sz="2000" spc="134">
                <a:solidFill>
                  <a:srgbClr val="FFFFFF"/>
                </a:solidFill>
                <a:latin typeface="Nourd Bold" panose="00000800000000000000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4" name="AutoShape 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914350" y="491160"/>
            <a:ext cx="10073005" cy="388516"/>
            <a:chOff x="0" y="0"/>
            <a:chExt cx="13430673" cy="518021"/>
          </a:xfrm>
        </p:grpSpPr>
        <p:sp>
          <p:nvSpPr>
            <p:cNvPr id="6" name="TextBox 6"/>
            <p:cNvSpPr txBox="1"/>
            <p:nvPr/>
          </p:nvSpPr>
          <p:spPr>
            <a:xfrm>
              <a:off x="956733" y="10160"/>
              <a:ext cx="12473940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Örnekleri - 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</a:rPr>
                <a:t>Adaptif 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  <a:sym typeface="+mn-ea"/>
                </a:rPr>
                <a:t>F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</a:rPr>
                <a:t>iltreleme</a:t>
              </a:r>
              <a:endParaRPr lang="tr-TR" alt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857500"/>
            <a:ext cx="11017250" cy="6355715"/>
          </a:xfrm>
          <a:prstGeom prst="rect">
            <a:avLst/>
          </a:prstGeom>
        </p:spPr>
      </p:pic>
      <p:sp>
        <p:nvSpPr>
          <p:cNvPr id="3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alphaModFix amt="19000"/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2"/>
          <p:cNvGrpSpPr/>
          <p:nvPr/>
        </p:nvGrpSpPr>
        <p:grpSpPr>
          <a:xfrm rot="0">
            <a:off x="13639800" y="18669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3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grpSp>
        <p:nvGrpSpPr>
          <p:cNvPr id="55" name="Group 2"/>
          <p:cNvGrpSpPr/>
          <p:nvPr/>
        </p:nvGrpSpPr>
        <p:grpSpPr>
          <a:xfrm rot="0">
            <a:off x="620395" y="63627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5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pic>
        <p:nvPicPr>
          <p:cNvPr id="57" name="Picture 56" descr="Screenshot 2024-03-31 at 19.49.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5670" y="6635115"/>
            <a:ext cx="3663315" cy="3117215"/>
          </a:xfrm>
          <a:prstGeom prst="rect">
            <a:avLst/>
          </a:prstGeom>
        </p:spPr>
      </p:pic>
      <p:pic>
        <p:nvPicPr>
          <p:cNvPr id="58" name="Picture 57" descr="Screenshot 2024-03-31 at 19.50.2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968730" y="2101215"/>
            <a:ext cx="3610610" cy="3094355"/>
          </a:xfrm>
          <a:prstGeom prst="rect">
            <a:avLst/>
          </a:prstGeom>
        </p:spPr>
      </p:pic>
      <p:sp>
        <p:nvSpPr>
          <p:cNvPr id="59" name="Freeform 7"/>
          <p:cNvSpPr/>
          <p:nvPr/>
        </p:nvSpPr>
        <p:spPr>
          <a:xfrm>
            <a:off x="17526000" y="4991100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sp>
        <p:nvSpPr>
          <p:cNvPr id="60" name="Freeform 7"/>
          <p:cNvSpPr/>
          <p:nvPr/>
        </p:nvSpPr>
        <p:spPr>
          <a:xfrm>
            <a:off x="4572000" y="9570085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52700"/>
            <a:ext cx="10935335" cy="694626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914350" y="491160"/>
            <a:ext cx="10073005" cy="388516"/>
            <a:chOff x="0" y="0"/>
            <a:chExt cx="13430673" cy="518021"/>
          </a:xfrm>
        </p:grpSpPr>
        <p:sp>
          <p:nvSpPr>
            <p:cNvPr id="6" name="TextBox 6"/>
            <p:cNvSpPr txBox="1"/>
            <p:nvPr/>
          </p:nvSpPr>
          <p:spPr>
            <a:xfrm>
              <a:off x="956733" y="10160"/>
              <a:ext cx="12473940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Örnekleri - 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</a:rPr>
                <a:t>Kenar Geliştirme Filtreleme</a:t>
              </a:r>
              <a:endParaRPr lang="tr-TR" alt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alphaModFix amt="19000"/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2"/>
          <p:cNvGrpSpPr/>
          <p:nvPr/>
        </p:nvGrpSpPr>
        <p:grpSpPr>
          <a:xfrm rot="0">
            <a:off x="13639800" y="18669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3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grpSp>
        <p:nvGrpSpPr>
          <p:cNvPr id="55" name="Group 2"/>
          <p:cNvGrpSpPr/>
          <p:nvPr/>
        </p:nvGrpSpPr>
        <p:grpSpPr>
          <a:xfrm rot="0">
            <a:off x="620395" y="63627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5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pic>
        <p:nvPicPr>
          <p:cNvPr id="8" name="Picture 7" descr="Screenshot 2024-03-31 at 19.55.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4400" y="6619875"/>
            <a:ext cx="3691255" cy="3162300"/>
          </a:xfrm>
          <a:prstGeom prst="rect">
            <a:avLst/>
          </a:prstGeom>
        </p:spPr>
      </p:pic>
      <p:pic>
        <p:nvPicPr>
          <p:cNvPr id="9" name="Picture 8" descr="Screenshot 2024-03-31 at 19.55.5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902055" y="2080260"/>
            <a:ext cx="3705860" cy="3162300"/>
          </a:xfrm>
          <a:prstGeom prst="rect">
            <a:avLst/>
          </a:prstGeom>
        </p:spPr>
      </p:pic>
      <p:sp>
        <p:nvSpPr>
          <p:cNvPr id="59" name="Freeform 7"/>
          <p:cNvSpPr/>
          <p:nvPr/>
        </p:nvSpPr>
        <p:spPr>
          <a:xfrm>
            <a:off x="17526000" y="4991100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sp>
        <p:nvSpPr>
          <p:cNvPr id="60" name="Freeform 7"/>
          <p:cNvSpPr/>
          <p:nvPr/>
        </p:nvSpPr>
        <p:spPr>
          <a:xfrm>
            <a:off x="4572000" y="9570085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38755"/>
            <a:ext cx="10935970" cy="62941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914350" y="491160"/>
            <a:ext cx="10073005" cy="388516"/>
            <a:chOff x="0" y="0"/>
            <a:chExt cx="13430673" cy="518021"/>
          </a:xfrm>
        </p:grpSpPr>
        <p:sp>
          <p:nvSpPr>
            <p:cNvPr id="6" name="TextBox 6"/>
            <p:cNvSpPr txBox="1"/>
            <p:nvPr/>
          </p:nvSpPr>
          <p:spPr>
            <a:xfrm>
              <a:off x="956733" y="10160"/>
              <a:ext cx="12473940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Örnekleri - 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</a:rPr>
                <a:t>Kenar Geliştirme Filtreleme</a:t>
              </a:r>
              <a:endParaRPr lang="tr-TR" alt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alphaModFix amt="19000"/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2"/>
          <p:cNvGrpSpPr/>
          <p:nvPr/>
        </p:nvGrpSpPr>
        <p:grpSpPr>
          <a:xfrm rot="0">
            <a:off x="13639800" y="18669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3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grpSp>
        <p:nvGrpSpPr>
          <p:cNvPr id="55" name="Group 2"/>
          <p:cNvGrpSpPr/>
          <p:nvPr/>
        </p:nvGrpSpPr>
        <p:grpSpPr>
          <a:xfrm rot="0">
            <a:off x="620395" y="63627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5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pic>
        <p:nvPicPr>
          <p:cNvPr id="8" name="Picture 7" descr="Screenshot 2024-03-31 at 19.55.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4400" y="6619875"/>
            <a:ext cx="3691255" cy="3162300"/>
          </a:xfrm>
          <a:prstGeom prst="rect">
            <a:avLst/>
          </a:prstGeom>
        </p:spPr>
      </p:pic>
      <p:sp>
        <p:nvSpPr>
          <p:cNvPr id="59" name="Freeform 7"/>
          <p:cNvSpPr/>
          <p:nvPr/>
        </p:nvSpPr>
        <p:spPr>
          <a:xfrm>
            <a:off x="17526000" y="4991100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</p:sp>
      <p:sp>
        <p:nvSpPr>
          <p:cNvPr id="60" name="Freeform 7"/>
          <p:cNvSpPr/>
          <p:nvPr/>
        </p:nvSpPr>
        <p:spPr>
          <a:xfrm>
            <a:off x="4572000" y="9570085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</p:sp>
      <p:pic>
        <p:nvPicPr>
          <p:cNvPr id="10" name="Picture 9" descr="Screenshot 2024-03-31 at 20.34.4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4007465" y="2052955"/>
            <a:ext cx="357822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30120"/>
            <a:ext cx="10925810" cy="728726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914350" y="491160"/>
            <a:ext cx="10073005" cy="388516"/>
            <a:chOff x="0" y="0"/>
            <a:chExt cx="13430673" cy="518021"/>
          </a:xfrm>
        </p:grpSpPr>
        <p:sp>
          <p:nvSpPr>
            <p:cNvPr id="6" name="TextBox 6"/>
            <p:cNvSpPr txBox="1"/>
            <p:nvPr/>
          </p:nvSpPr>
          <p:spPr>
            <a:xfrm>
              <a:off x="956733" y="10160"/>
              <a:ext cx="12473940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sz="2000">
                  <a:solidFill>
                    <a:schemeClr val="bg1"/>
                  </a:solidFill>
                  <a:latin typeface="DM Sans"/>
                  <a:sym typeface="+mn-ea"/>
                </a:rPr>
                <a:t>Uzaysal Alan Filtreleme </a:t>
              </a:r>
              <a:r>
                <a:rPr lang="tr-TR" sz="2000">
                  <a:solidFill>
                    <a:schemeClr val="bg1"/>
                  </a:solidFill>
                  <a:latin typeface="DM Sans"/>
                  <a:sym typeface="+mn-ea"/>
                </a:rPr>
                <a:t>Örnekleri - </a:t>
              </a:r>
              <a:r>
                <a:rPr lang="tr-TR" altLang="en-US" sz="2000">
                  <a:solidFill>
                    <a:srgbClr val="FFFFFF"/>
                  </a:solidFill>
                  <a:latin typeface="DM Sans"/>
                </a:rPr>
                <a:t>Butterworth Filtresi</a:t>
              </a:r>
              <a:endParaRPr lang="tr-TR" alt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alphaModFix amt="19000"/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2"/>
          <p:cNvGrpSpPr/>
          <p:nvPr/>
        </p:nvGrpSpPr>
        <p:grpSpPr>
          <a:xfrm rot="0">
            <a:off x="13639800" y="18669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3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grpSp>
        <p:nvGrpSpPr>
          <p:cNvPr id="55" name="Group 2"/>
          <p:cNvGrpSpPr/>
          <p:nvPr/>
        </p:nvGrpSpPr>
        <p:grpSpPr>
          <a:xfrm rot="0">
            <a:off x="620395" y="6362700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56" name="Picture 3"/>
            <p:cNvPicPr>
              <a:picLocks noChangeAspect="1"/>
            </p:cNvPicPr>
            <p:nvPr/>
          </p:nvPicPr>
          <p:blipFill>
            <a:blip r:embed="rId4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sp>
        <p:nvSpPr>
          <p:cNvPr id="59" name="Freeform 7"/>
          <p:cNvSpPr/>
          <p:nvPr/>
        </p:nvSpPr>
        <p:spPr>
          <a:xfrm>
            <a:off x="17526000" y="4991100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</p:sp>
      <p:sp>
        <p:nvSpPr>
          <p:cNvPr id="60" name="Freeform 7"/>
          <p:cNvSpPr/>
          <p:nvPr/>
        </p:nvSpPr>
        <p:spPr>
          <a:xfrm>
            <a:off x="4572000" y="9570085"/>
            <a:ext cx="755015" cy="716915"/>
          </a:xfrm>
          <a:custGeom>
            <a:avLst/>
            <a:gdLst/>
            <a:ahLst/>
            <a:cxnLst/>
            <a:rect l="l" t="t" r="r" b="b"/>
            <a:pathLst>
              <a:path w="1409502" h="1638956">
                <a:moveTo>
                  <a:pt x="0" y="0"/>
                </a:moveTo>
                <a:lnTo>
                  <a:pt x="1409502" y="0"/>
                </a:lnTo>
                <a:lnTo>
                  <a:pt x="1409502" y="1638955"/>
                </a:lnTo>
                <a:lnTo>
                  <a:pt x="0" y="16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</p:sp>
      <p:pic>
        <p:nvPicPr>
          <p:cNvPr id="12" name="Picture 11" descr="Screenshot 2024-03-31 at 20.00.5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71295" y="6845935"/>
            <a:ext cx="2552700" cy="2724150"/>
          </a:xfrm>
          <a:prstGeom prst="rect">
            <a:avLst/>
          </a:prstGeom>
        </p:spPr>
      </p:pic>
      <p:pic>
        <p:nvPicPr>
          <p:cNvPr id="13" name="Picture 12" descr="Screenshot 2024-03-31 at 20.01.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4401800" y="2324100"/>
            <a:ext cx="2933700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2285901" y="3848113"/>
            <a:ext cx="13796010" cy="3716655"/>
            <a:chOff x="-2462107" y="196215"/>
            <a:chExt cx="18394681" cy="4955540"/>
          </a:xfrm>
        </p:grpSpPr>
        <p:sp>
          <p:nvSpPr>
            <p:cNvPr id="9" name="TextBox 9"/>
            <p:cNvSpPr txBox="1"/>
            <p:nvPr/>
          </p:nvSpPr>
          <p:spPr>
            <a:xfrm>
              <a:off x="-2462107" y="196215"/>
              <a:ext cx="18394681" cy="2954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5400" i="1">
                  <a:solidFill>
                    <a:srgbClr val="F54BFF"/>
                  </a:solidFill>
                  <a:latin typeface="DM Sans"/>
                  <a:sym typeface="+mn-ea"/>
                </a:rPr>
                <a:t>Görüntü işleme</a:t>
              </a:r>
              <a:r>
                <a:rPr lang="en-US" sz="5400" i="1">
                  <a:solidFill>
                    <a:srgbClr val="FFFFFF"/>
                  </a:solidFill>
                  <a:latin typeface="DM Sans"/>
                  <a:sym typeface="+mn-ea"/>
                </a:rPr>
                <a:t> dünyasında her pikselin değerini değiştirmenin gücünü keşfedin</a:t>
              </a:r>
              <a:endParaRPr lang="en-US" sz="5400" u="none">
                <a:solidFill>
                  <a:srgbClr val="FFFFFF"/>
                </a:solidFill>
                <a:latin typeface="Nourd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25307" y="3955415"/>
              <a:ext cx="14747241" cy="1196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tr-TR" altLang="en-US" sz="2900" i="1">
                  <a:solidFill>
                    <a:srgbClr val="F54BFF"/>
                  </a:solidFill>
                  <a:latin typeface="DM Sans"/>
                  <a:sym typeface="+mn-ea"/>
                </a:rPr>
                <a:t>Görüntü işleme</a:t>
              </a:r>
              <a:r>
                <a:rPr lang="en-US" sz="2900" i="1">
                  <a:solidFill>
                    <a:srgbClr val="FFFFFF"/>
                  </a:solidFill>
                  <a:latin typeface="DM Sans"/>
                  <a:sym typeface="+mn-ea"/>
                </a:rPr>
                <a:t> ile görüntülerdeki </a:t>
              </a:r>
              <a:r>
                <a:rPr lang="en-US" sz="2900" i="1">
                  <a:solidFill>
                    <a:srgbClr val="F54BFF"/>
                  </a:solidFill>
                  <a:latin typeface="DM Sans"/>
                  <a:sym typeface="+mn-ea"/>
                </a:rPr>
                <a:t>gürültüyü azaltın, kenarları belirginleştirin ve görüntü kalitesini</a:t>
              </a:r>
              <a:r>
                <a:rPr lang="en-US" sz="2900" i="1">
                  <a:solidFill>
                    <a:srgbClr val="FFFFFF"/>
                  </a:solidFill>
                  <a:latin typeface="DM Sans"/>
                  <a:sym typeface="+mn-ea"/>
                </a:rPr>
                <a:t> artırın!</a:t>
              </a:r>
              <a:endParaRPr lang="en-US" sz="2900" u="none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02313" y="506031"/>
            <a:ext cx="5856987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u="sng">
                <a:solidFill>
                  <a:srgbClr val="FFFFFF"/>
                </a:solidFill>
                <a:latin typeface="DM Sans"/>
                <a:hlinkClick r:id="rId6" action="ppaction://hlinksldjump"/>
              </a:rPr>
              <a:t>Gündem Sayfasına Geri Dön</a:t>
            </a:r>
            <a:endParaRPr lang="en-US" sz="1700" u="sng">
              <a:solidFill>
                <a:srgbClr val="FFFFFF"/>
              </a:solidFill>
              <a:latin typeface="DM Sans"/>
              <a:hlinkClick r:id="rId6" action="ppaction://hlinksldjump"/>
            </a:endParaRPr>
          </a:p>
        </p:txBody>
      </p:sp>
      <p:sp>
        <p:nvSpPr>
          <p:cNvPr id="12" name="AutoShape 1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914350" y="491160"/>
            <a:ext cx="6073774" cy="388516"/>
            <a:chOff x="0" y="0"/>
            <a:chExt cx="8098366" cy="518021"/>
          </a:xfrm>
        </p:grpSpPr>
        <p:sp>
          <p:nvSpPr>
            <p:cNvPr id="14" name="TextBox 14"/>
            <p:cNvSpPr txBox="1"/>
            <p:nvPr/>
          </p:nvSpPr>
          <p:spPr>
            <a:xfrm>
              <a:off x="956733" y="10160"/>
              <a:ext cx="7141633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Giriş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3"/>
          <p:cNvSpPr txBox="1"/>
          <p:nvPr/>
        </p:nvSpPr>
        <p:spPr>
          <a:xfrm>
            <a:off x="7239000" y="1409628"/>
            <a:ext cx="7227558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tr-TR" altLang="en-US" sz="6000" u="none">
                <a:solidFill>
                  <a:srgbClr val="F54BFF"/>
                </a:solidFill>
                <a:latin typeface="Nourd Bold" panose="00000800000000000000"/>
              </a:rPr>
              <a:t>Giriş</a:t>
            </a:r>
            <a:endParaRPr lang="tr-TR" altLang="en-US" sz="6000" u="none">
              <a:solidFill>
                <a:srgbClr val="F54BFF"/>
              </a:solidFill>
              <a:latin typeface="Nourd Bold" panose="0000080000000000000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p>
            <a:endParaRPr lang="en-US"/>
          </a:p>
        </p:txBody>
      </p:sp>
      <p:sp>
        <p:nvSpPr>
          <p:cNvPr id="35" name="Freeform 5"/>
          <p:cNvSpPr/>
          <p:nvPr/>
        </p:nvSpPr>
        <p:spPr>
          <a:xfrm>
            <a:off x="5562600" y="647700"/>
            <a:ext cx="13118465" cy="10399395"/>
          </a:xfrm>
          <a:custGeom>
            <a:avLst/>
            <a:gdLst/>
            <a:ahLst/>
            <a:cxnLst/>
            <a:rect l="l" t="t" r="r" b="b"/>
            <a:pathLst>
              <a:path w="1519839" h="1562817">
                <a:moveTo>
                  <a:pt x="0" y="0"/>
                </a:moveTo>
                <a:lnTo>
                  <a:pt x="1519840" y="0"/>
                </a:lnTo>
                <a:lnTo>
                  <a:pt x="151984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-10800000">
            <a:off x="1676400" y="5219065"/>
            <a:ext cx="14543405" cy="635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 Box 32"/>
          <p:cNvSpPr txBox="1"/>
          <p:nvPr/>
        </p:nvSpPr>
        <p:spPr>
          <a:xfrm>
            <a:off x="1676400" y="2857500"/>
            <a:ext cx="4725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 sz="5400">
                <a:solidFill>
                  <a:schemeClr val="bg1"/>
                </a:solidFill>
              </a:rPr>
              <a:t>Soru ve </a:t>
            </a:r>
            <a:r>
              <a:rPr lang="tr-TR" altLang="en-US" sz="5400">
                <a:solidFill>
                  <a:srgbClr val="F54BFF"/>
                </a:solidFill>
              </a:rPr>
              <a:t>Cevap</a:t>
            </a:r>
            <a:r>
              <a:rPr lang="tr-TR" altLang="en-US" sz="5400">
                <a:solidFill>
                  <a:schemeClr val="bg1"/>
                </a:solidFill>
              </a:rPr>
              <a:t> Oturumu</a:t>
            </a:r>
            <a:endParaRPr lang="tr-TR" altLang="en-US" sz="5400">
              <a:solidFill>
                <a:schemeClr val="bg1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1676400" y="5829300"/>
            <a:ext cx="12527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 sz="2800">
                <a:solidFill>
                  <a:srgbClr val="F54BFF"/>
                </a:solidFill>
              </a:rPr>
              <a:t>Dinlediğiniz için Teşekkür ederim.</a:t>
            </a:r>
            <a:endParaRPr lang="tr-TR" altLang="en-US" sz="2800">
              <a:solidFill>
                <a:srgbClr val="F54BFF"/>
              </a:solidFill>
            </a:endParaRPr>
          </a:p>
        </p:txBody>
      </p:sp>
      <p:sp>
        <p:nvSpPr>
          <p:cNvPr id="37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 amt="1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9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9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9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9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9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9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alphaModFix amt="19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9000"/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3760" y="-647276"/>
            <a:ext cx="13982031" cy="13160586"/>
          </a:xfrm>
          <a:custGeom>
            <a:avLst/>
            <a:gdLst/>
            <a:ahLst/>
            <a:cxnLst/>
            <a:rect l="l" t="t" r="r" b="b"/>
            <a:pathLst>
              <a:path w="13982031" h="13160586">
                <a:moveTo>
                  <a:pt x="0" y="0"/>
                </a:moveTo>
                <a:lnTo>
                  <a:pt x="13982030" y="0"/>
                </a:lnTo>
                <a:lnTo>
                  <a:pt x="13982030" y="13160586"/>
                </a:lnTo>
                <a:lnTo>
                  <a:pt x="0" y="13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" y="2628610"/>
            <a:ext cx="7227558" cy="520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Görüntü işleme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, dijital görüntüler üzerinde işlem yapma bilimidir. Bu işlemler,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görüntülerin iyileştirilmesi, analizi ve anlama süreçlerini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 içerir.</a:t>
            </a:r>
            <a:endParaRPr lang="en-US" sz="2900" u="none">
              <a:solidFill>
                <a:srgbClr val="FFFFFF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rgbClr val="FFFFFF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FFFFF"/>
                </a:solidFill>
                <a:latin typeface="DM Sans"/>
              </a:rPr>
              <a:t>Filtreleme, görüntü işlemenin önemli bir bileşenidir ve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görüntülerdeki istenmeyen bileşenleri kaldırmak veya önemli olanları vurgulamak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 için kullanılır.</a:t>
            </a:r>
            <a:endParaRPr lang="en-US" sz="2900" u="none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8115935" cy="388620"/>
            <a:chOff x="0" y="0"/>
            <a:chExt cx="10821246" cy="518159"/>
          </a:xfrm>
        </p:grpSpPr>
        <p:sp>
          <p:nvSpPr>
            <p:cNvPr id="10" name="TextBox 10"/>
            <p:cNvSpPr txBox="1"/>
            <p:nvPr/>
          </p:nvSpPr>
          <p:spPr>
            <a:xfrm>
              <a:off x="914400" y="39793"/>
              <a:ext cx="9906846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Giriş Devamı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28900"/>
            <a:ext cx="9384030" cy="520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Filtreleme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, bir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görüntüyü değiştirmek veya geliştirmek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 için kullanılan bir tekniktir. Filtrelemenin en yaygın formu,</a:t>
            </a:r>
            <a:r>
              <a:rPr lang="en-US" sz="2900" u="none">
                <a:solidFill>
                  <a:srgbClr val="F54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</a:rPr>
              <a:t> görüntünün bir çekirdek ile konvolüsyonu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 olan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lineer filtreleme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dir.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Çekirdek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, görüntünün her pikseline uygulanan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küçük bir matristir</a:t>
            </a:r>
            <a:r>
              <a:rPr lang="en-US" sz="2900" u="none">
                <a:solidFill>
                  <a:srgbClr val="FFFFFF"/>
                </a:solidFill>
                <a:latin typeface="DM Sans"/>
              </a:rPr>
              <a:t>. Çekirdek genellikle tek boyutlu (örneğin 3x3, 5x5, 7x7 vb.) bir kare matristir. Çekirdek, görüntünün her pikseline uygulanır ve sonuç, çekirdek tarafından değiştirilmiş yeni bir görüntüdür.</a:t>
            </a:r>
            <a:endParaRPr lang="en-US" sz="2900" u="none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7125970" cy="388516"/>
            <a:chOff x="0" y="0"/>
            <a:chExt cx="9501292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8544559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Giriş Devamı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9906000" y="0"/>
            <a:ext cx="11835765" cy="9561195"/>
          </a:xfrm>
          <a:custGeom>
            <a:avLst/>
            <a:gdLst/>
            <a:ahLst/>
            <a:cxnLst/>
            <a:rect l="l" t="t" r="r" b="b"/>
            <a:pathLst>
              <a:path w="1613230" h="1562817">
                <a:moveTo>
                  <a:pt x="0" y="0"/>
                </a:moveTo>
                <a:lnTo>
                  <a:pt x="1613230" y="0"/>
                </a:lnTo>
                <a:lnTo>
                  <a:pt x="1613230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28900"/>
            <a:ext cx="9384030" cy="676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Görüntü İyileştirme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istenmeyen gürültüyü kaldırmak veya bulanıklığı azaltmak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Kenar Tespiti ve Geliştirme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kenarları tespit etmek ve belirginleştirmek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Parlaklık ve Kontrast Ayarlama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Görüntüdeki parlaklık ve kontrastı ayarlamak için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endParaRPr lang="en-US" sz="2900" u="none">
              <a:solidFill>
                <a:schemeClr val="bg2"/>
              </a:solidFill>
              <a:latin typeface="DM Sans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u="none">
                <a:solidFill>
                  <a:srgbClr val="F54BFF"/>
                </a:solidFill>
                <a:latin typeface="DM Sans"/>
              </a:rPr>
              <a:t>Özellik Çıkarımı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: Belirli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özellikleri vurgulamak veya gizlemek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için kullanılır, bu da genellikle </a:t>
            </a:r>
            <a:r>
              <a:rPr lang="en-US" sz="2900" u="none">
                <a:solidFill>
                  <a:srgbClr val="F54BFF"/>
                </a:solidFill>
                <a:latin typeface="DM Sans"/>
              </a:rPr>
              <a:t>nesne tanıma ve sınıflandırma</a:t>
            </a:r>
            <a:r>
              <a:rPr lang="en-US" sz="2900" u="none">
                <a:solidFill>
                  <a:schemeClr val="bg2"/>
                </a:solidFill>
                <a:latin typeface="DM Sans"/>
              </a:rPr>
              <a:t> gibi uygulamalarda kullanılır.</a:t>
            </a:r>
            <a:endParaRPr lang="en-US" sz="2900" u="none">
              <a:solidFill>
                <a:schemeClr val="bg2"/>
              </a:solidFill>
              <a:latin typeface="DM Sans"/>
            </a:endParaRPr>
          </a:p>
        </p:txBody>
      </p:sp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Filtreleme Alanları</a:t>
              </a:r>
              <a:endParaRPr lang="tr-TR" altLang="en-US" sz="2000" spc="134">
                <a:solidFill>
                  <a:srgbClr val="FFFFFF"/>
                </a:solidFill>
                <a:latin typeface="Nourd Bold" panose="00000800000000000000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0896600" y="222885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914350" y="491160"/>
            <a:ext cx="11245215" cy="388516"/>
            <a:chOff x="0" y="0"/>
            <a:chExt cx="14993618" cy="518021"/>
          </a:xfrm>
        </p:grpSpPr>
        <p:sp>
          <p:nvSpPr>
            <p:cNvPr id="10" name="TextBox 10"/>
            <p:cNvSpPr txBox="1"/>
            <p:nvPr/>
          </p:nvSpPr>
          <p:spPr>
            <a:xfrm>
              <a:off x="956733" y="10160"/>
              <a:ext cx="14036885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Filtreleme Nasıl Çalışır?</a:t>
              </a:r>
              <a:endParaRPr lang="tr-TR" altLang="en-US" sz="2000" spc="134">
                <a:solidFill>
                  <a:srgbClr val="FFFFFF"/>
                </a:solidFill>
                <a:latin typeface="Nourd Bold" panose="00000800000000000000"/>
                <a:sym typeface="+mn-ea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" name="Freeform 9"/>
          <p:cNvSpPr/>
          <p:nvPr/>
        </p:nvSpPr>
        <p:spPr>
          <a:xfrm>
            <a:off x="11963400" y="5448300"/>
            <a:ext cx="10445115" cy="10064115"/>
          </a:xfrm>
          <a:custGeom>
            <a:avLst/>
            <a:gdLst/>
            <a:ahLst/>
            <a:cxnLst/>
            <a:rect l="l" t="t" r="r" b="b"/>
            <a:pathLst>
              <a:path w="1894323" h="1562817">
                <a:moveTo>
                  <a:pt x="0" y="0"/>
                </a:moveTo>
                <a:lnTo>
                  <a:pt x="1894323" y="0"/>
                </a:lnTo>
                <a:lnTo>
                  <a:pt x="1894323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" name="Picture 1" descr="68747470733a2f2f692e737461636b2e696d6775722e636f6d2f59447573702e706e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298315"/>
            <a:ext cx="7830185" cy="4452620"/>
          </a:xfrm>
          <a:prstGeom prst="rect">
            <a:avLst/>
          </a:prstGeom>
        </p:spPr>
      </p:pic>
      <p:pic>
        <p:nvPicPr>
          <p:cNvPr id="7" name="Picture 6" descr="68747470733a2f2f6d69726f2e6d656469756d2e636f6d2f6d61782f313430302f312a4f30366e593155377a6f5034764535415a456e784b412e6769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305300"/>
            <a:ext cx="8188325" cy="4424045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964565" y="1638300"/>
            <a:ext cx="15386050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algn="l">
              <a:lnSpc>
                <a:spcPts val="3500"/>
              </a:lnSpc>
            </a:pPr>
            <a:endParaRPr sz="2900" i="1">
              <a:solidFill>
                <a:schemeClr val="bg1"/>
              </a:solidFill>
              <a:latin typeface="DM Sans"/>
              <a:sym typeface="+mn-ea"/>
            </a:endParaRPr>
          </a:p>
          <a:p>
            <a:pPr lvl="0" algn="l">
              <a:lnSpc>
                <a:spcPts val="3500"/>
              </a:lnSpc>
            </a:pPr>
            <a:r>
              <a:rPr sz="2900" i="1">
                <a:solidFill>
                  <a:srgbClr val="F54BFF"/>
                </a:solidFill>
                <a:latin typeface="DM Sans"/>
                <a:sym typeface="+mn-ea"/>
              </a:rPr>
              <a:t>Filtreleme </a:t>
            </a:r>
            <a:r>
              <a:rPr sz="2900" i="1">
                <a:solidFill>
                  <a:schemeClr val="bg1"/>
                </a:solidFill>
                <a:latin typeface="DM Sans"/>
                <a:sym typeface="+mn-ea"/>
              </a:rPr>
              <a:t>genel olarak filtre matrisinin görüntü üzerinde uygulanması ile gerçekleştirilir. Bu işlem, görüntüdeki her pikselin değerini, </a:t>
            </a:r>
            <a:r>
              <a:rPr sz="2900" i="1">
                <a:solidFill>
                  <a:srgbClr val="F54BFF"/>
                </a:solidFill>
                <a:latin typeface="DM Sans"/>
                <a:sym typeface="+mn-ea"/>
              </a:rPr>
              <a:t>çekirdek matrisi ile konvolüsyon yaparak değiştirmek</a:t>
            </a:r>
            <a:r>
              <a:rPr sz="2900" i="1">
                <a:solidFill>
                  <a:schemeClr val="bg1"/>
                </a:solidFill>
                <a:latin typeface="DM Sans"/>
                <a:sym typeface="+mn-ea"/>
              </a:rPr>
              <a:t> için kullanılır.</a:t>
            </a:r>
            <a:endParaRPr sz="2900" i="1">
              <a:solidFill>
                <a:schemeClr val="bg1"/>
              </a:solidFill>
              <a:latin typeface="DM Sans"/>
              <a:sym typeface="+mn-ea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alphaModFix amt="19000"/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2743101" y="3238513"/>
            <a:ext cx="13287375" cy="4319270"/>
            <a:chOff x="-2316480" y="-607272"/>
            <a:chExt cx="17716501" cy="5759027"/>
          </a:xfrm>
        </p:grpSpPr>
        <p:sp>
          <p:nvSpPr>
            <p:cNvPr id="9" name="TextBox 9"/>
            <p:cNvSpPr txBox="1"/>
            <p:nvPr/>
          </p:nvSpPr>
          <p:spPr>
            <a:xfrm>
              <a:off x="-2316480" y="-607272"/>
              <a:ext cx="17716501" cy="2954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4400" i="1">
                  <a:solidFill>
                    <a:schemeClr val="bg1"/>
                  </a:solidFill>
                  <a:latin typeface="DM Sans"/>
                  <a:sym typeface="+mn-ea"/>
                </a:rPr>
                <a:t>Her </a:t>
              </a:r>
              <a:r>
                <a:rPr lang="en-US" sz="4400" i="1">
                  <a:solidFill>
                    <a:srgbClr val="F54BFF"/>
                  </a:solidFill>
                  <a:latin typeface="DM Sans"/>
                  <a:sym typeface="+mn-ea"/>
                </a:rPr>
                <a:t>pikseldeki potansiyeli</a:t>
              </a:r>
              <a:r>
                <a:rPr lang="en-US" sz="4400" i="1">
                  <a:solidFill>
                    <a:schemeClr val="bg1"/>
                  </a:solidFill>
                  <a:latin typeface="DM Sans"/>
                  <a:sym typeface="+mn-ea"/>
                </a:rPr>
                <a:t> açığa çıkarın ve görüntülerin </a:t>
              </a:r>
              <a:r>
                <a:rPr lang="en-US" sz="4400" i="1">
                  <a:solidFill>
                    <a:srgbClr val="F54BFF"/>
                  </a:solidFill>
                  <a:latin typeface="DM Sans"/>
                  <a:sym typeface="+mn-ea"/>
                </a:rPr>
                <a:t>derinliklerinde </a:t>
              </a:r>
              <a:r>
                <a:rPr lang="en-US" sz="4400" i="1">
                  <a:solidFill>
                    <a:schemeClr val="bg1"/>
                  </a:solidFill>
                  <a:latin typeface="DM Sans"/>
                  <a:sym typeface="+mn-ea"/>
                </a:rPr>
                <a:t>gizli güzellikleri keşfedin</a:t>
              </a:r>
              <a:endParaRPr lang="en-US" sz="44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25307" y="3955415"/>
              <a:ext cx="14747241" cy="1196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Görüntü </a:t>
              </a:r>
              <a:r>
                <a:rPr sz="2900" i="1">
                  <a:solidFill>
                    <a:srgbClr val="F54BFF"/>
                  </a:solidFill>
                  <a:latin typeface="DM Sans"/>
                  <a:sym typeface="+mn-ea"/>
                </a:rPr>
                <a:t>filtreleme teknikleriyle, netlik, kontrast ve estetik değeri artırarak</a:t>
              </a:r>
              <a:r>
                <a:rPr sz="2900" i="1">
                  <a:solidFill>
                    <a:schemeClr val="bg1"/>
                  </a:solidFill>
                  <a:latin typeface="DM Sans"/>
                  <a:sym typeface="+mn-ea"/>
                </a:rPr>
                <a:t> daha etkileyici görüntüler oluşturun.</a:t>
              </a:r>
              <a:endParaRPr sz="2900" i="1">
                <a:solidFill>
                  <a:schemeClr val="bg1"/>
                </a:solidFill>
                <a:latin typeface="DM Sans"/>
                <a:sym typeface="+mn-ea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914350" y="491160"/>
            <a:ext cx="9284335" cy="388516"/>
            <a:chOff x="0" y="0"/>
            <a:chExt cx="12379114" cy="518021"/>
          </a:xfrm>
        </p:grpSpPr>
        <p:sp>
          <p:nvSpPr>
            <p:cNvPr id="14" name="TextBox 14"/>
            <p:cNvSpPr txBox="1"/>
            <p:nvPr/>
          </p:nvSpPr>
          <p:spPr>
            <a:xfrm>
              <a:off x="956733" y="10160"/>
              <a:ext cx="11422381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Görüntü Filtreleme Türleri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3"/>
          <p:cNvSpPr txBox="1"/>
          <p:nvPr/>
        </p:nvSpPr>
        <p:spPr>
          <a:xfrm>
            <a:off x="3810000" y="1409700"/>
            <a:ext cx="11642725" cy="10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tr-TR" altLang="en-US" sz="6000" u="none">
                <a:solidFill>
                  <a:srgbClr val="F54BFF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Görüntü Filtreleme Türleri</a:t>
            </a:r>
            <a:endParaRPr lang="tr-TR" altLang="en-US" sz="6000" u="none">
              <a:solidFill>
                <a:srgbClr val="F54BFF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"/>
          <p:cNvGrpSpPr/>
          <p:nvPr/>
        </p:nvGrpSpPr>
        <p:grpSpPr>
          <a:xfrm rot="0">
            <a:off x="7882890" y="4391025"/>
            <a:ext cx="4253865" cy="3562350"/>
            <a:chOff x="11274038" y="0"/>
            <a:chExt cx="17982090" cy="7796879"/>
          </a:xfrm>
          <a:effectLst>
            <a:reflection stA="61000" endPos="65000" dist="50800" dir="5400000" sy="-100000" algn="bl" rotWithShape="0"/>
          </a:effectLst>
        </p:grpSpPr>
        <p:pic>
          <p:nvPicPr>
            <p:cNvPr id="24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11274038" y="0"/>
              <a:ext cx="17982090" cy="7796879"/>
            </a:xfrm>
            <a:prstGeom prst="rect">
              <a:avLst/>
            </a:prstGeom>
          </p:spPr>
        </p:pic>
      </p:grpSp>
      <p:grpSp>
        <p:nvGrpSpPr>
          <p:cNvPr id="25" name="Group 2"/>
          <p:cNvGrpSpPr/>
          <p:nvPr/>
        </p:nvGrpSpPr>
        <p:grpSpPr>
          <a:xfrm rot="0">
            <a:off x="1259840" y="4391025"/>
            <a:ext cx="4253865" cy="3562350"/>
            <a:chOff x="0" y="0"/>
            <a:chExt cx="17982090" cy="7796879"/>
          </a:xfrm>
          <a:effectLst>
            <a:reflection stA="63000" endPos="65000" dist="50800" dir="5400000" sy="-100000" algn="bl" rotWithShape="0"/>
          </a:effectLst>
        </p:grpSpPr>
        <p:pic>
          <p:nvPicPr>
            <p:cNvPr id="26" name="Picture 3"/>
            <p:cNvPicPr>
              <a:picLocks noChangeAspect="1"/>
            </p:cNvPicPr>
            <p:nvPr/>
          </p:nvPicPr>
          <p:blipFill>
            <a:blip r:embed="rId1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12796543" y="1274049"/>
            <a:ext cx="10206739" cy="10247665"/>
          </a:xfrm>
          <a:custGeom>
            <a:avLst/>
            <a:gdLst/>
            <a:ahLst/>
            <a:cxnLst/>
            <a:rect l="l" t="t" r="r" b="b"/>
            <a:pathLst>
              <a:path w="10206739" h="10247665">
                <a:moveTo>
                  <a:pt x="0" y="0"/>
                </a:moveTo>
                <a:lnTo>
                  <a:pt x="10206740" y="0"/>
                </a:lnTo>
                <a:lnTo>
                  <a:pt x="10206740" y="10247665"/>
                </a:lnTo>
                <a:lnTo>
                  <a:pt x="0" y="10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4" t="-715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871345"/>
            <a:ext cx="11459845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tr-TR" altLang="en-US" sz="6600" u="none">
                <a:solidFill>
                  <a:srgbClr val="FFFFFF"/>
                </a:solidFill>
                <a:latin typeface="Nourd Bold" panose="00000800000000000000"/>
              </a:rPr>
              <a:t>Görüntü Filtreleme Türleri</a:t>
            </a:r>
            <a:endParaRPr lang="tr-TR" altLang="en-US" sz="6600" u="none">
              <a:solidFill>
                <a:srgbClr val="FFFFFF"/>
              </a:solidFill>
              <a:latin typeface="Nourd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428" y="3238817"/>
            <a:ext cx="10326895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45"/>
              </a:lnSpc>
              <a:spcBef>
                <a:spcPct val="0"/>
              </a:spcBef>
              <a:buFont typeface="Wingdings" panose="05000000000000000000" charset="0"/>
              <a:buChar char=""/>
            </a:pPr>
            <a:r>
              <a:rPr lang="en-US" sz="2675" u="none">
                <a:solidFill>
                  <a:srgbClr val="FFFFFF"/>
                </a:solidFill>
                <a:latin typeface="DM Sans"/>
              </a:rPr>
              <a:t>Görüntü Filtreleme, </a:t>
            </a:r>
            <a:r>
              <a:rPr lang="en-US" sz="2675" u="none">
                <a:solidFill>
                  <a:srgbClr val="F54BFF"/>
                </a:solidFill>
                <a:latin typeface="DM Sans"/>
              </a:rPr>
              <a:t>iki ana</a:t>
            </a:r>
            <a:r>
              <a:rPr lang="en-US" sz="2675" u="none">
                <a:solidFill>
                  <a:srgbClr val="FFFFFF"/>
                </a:solidFill>
                <a:latin typeface="DM Sans"/>
              </a:rPr>
              <a:t> kategoriye ayrılabilir</a:t>
            </a:r>
            <a:endParaRPr lang="en-US" sz="2675" u="none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4" name="AutoShape 14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0">
            <a:off x="882600" y="487985"/>
            <a:ext cx="10520044" cy="388516"/>
            <a:chOff x="0" y="0"/>
            <a:chExt cx="14026726" cy="518021"/>
          </a:xfrm>
        </p:grpSpPr>
        <p:sp>
          <p:nvSpPr>
            <p:cNvPr id="16" name="TextBox 16"/>
            <p:cNvSpPr txBox="1"/>
            <p:nvPr/>
          </p:nvSpPr>
          <p:spPr>
            <a:xfrm>
              <a:off x="956733" y="10160"/>
              <a:ext cx="13069993" cy="478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tr-TR" altLang="en-US" sz="2000" spc="134">
                  <a:solidFill>
                    <a:srgbClr val="FFFFFF"/>
                  </a:solidFill>
                  <a:latin typeface="Nourd Bold" panose="00000800000000000000"/>
                  <a:sym typeface="+mn-ea"/>
                </a:rPr>
                <a:t>Görüntü Filtreleme Türleri Devamı</a:t>
              </a:r>
              <a:endParaRPr lang="en-US" sz="200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 Box 17"/>
          <p:cNvSpPr txBox="1"/>
          <p:nvPr/>
        </p:nvSpPr>
        <p:spPr>
          <a:xfrm>
            <a:off x="1375410" y="5581015"/>
            <a:ext cx="4022725" cy="1383665"/>
          </a:xfrm>
          <a:prstGeom prst="rect">
            <a:avLst/>
          </a:prstGeom>
          <a:noFill/>
          <a:effectLst>
            <a:glow rad="127000">
              <a:schemeClr val="accent1">
                <a:alpha val="85000"/>
              </a:schemeClr>
            </a:glow>
          </a:effectLst>
        </p:spPr>
        <p:txBody>
          <a:bodyPr wrap="square" rtlCol="0">
            <a:spAutoFit/>
          </a:bodyPr>
          <a:p>
            <a:pPr algn="ctr"/>
            <a:r>
              <a:rPr lang="en-US" sz="2800" b="1">
                <a:solidFill>
                  <a:schemeClr val="bg1"/>
                </a:solidFill>
              </a:rPr>
              <a:t>Spatial Domain Filtering (Uzaysal Alan Filtreleme)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998460" y="5525135"/>
            <a:ext cx="4022725" cy="1383665"/>
          </a:xfrm>
          <a:prstGeom prst="rect">
            <a:avLst/>
          </a:prstGeom>
          <a:noFill/>
          <a:effectLst>
            <a:reflection endPos="3000" dist="50800" dir="5400000" sy="-100000" algn="bl" rotWithShape="0"/>
          </a:effectLst>
        </p:spPr>
        <p:txBody>
          <a:bodyPr wrap="square" rtlCol="0">
            <a:spAutoFit/>
          </a:bodyPr>
          <a:p>
            <a:pPr algn="ctr"/>
            <a:r>
              <a:rPr lang="en-US" sz="2800" b="1">
                <a:solidFill>
                  <a:schemeClr val="bg1"/>
                </a:solidFill>
              </a:rPr>
              <a:t>Frequency Domain Filtering (Frekans Alanı Filtreleme)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1" name="Freeform 4"/>
          <p:cNvSpPr/>
          <p:nvPr/>
        </p:nvSpPr>
        <p:spPr>
          <a:xfrm>
            <a:off x="11692890" y="7353935"/>
            <a:ext cx="1118870" cy="1016000"/>
          </a:xfrm>
          <a:custGeom>
            <a:avLst/>
            <a:gdLst/>
            <a:ahLst/>
            <a:cxnLst/>
            <a:rect l="l" t="t" r="r" b="b"/>
            <a:pathLst>
              <a:path w="2567255" h="1562817">
                <a:moveTo>
                  <a:pt x="0" y="0"/>
                </a:moveTo>
                <a:lnTo>
                  <a:pt x="2567256" y="0"/>
                </a:lnTo>
                <a:lnTo>
                  <a:pt x="2567256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664210" y="4000500"/>
            <a:ext cx="929640" cy="856615"/>
          </a:xfrm>
          <a:custGeom>
            <a:avLst/>
            <a:gdLst/>
            <a:ahLst/>
            <a:cxnLst/>
            <a:rect l="l" t="t" r="r" b="b"/>
            <a:pathLst>
              <a:path w="2140845" h="1562817">
                <a:moveTo>
                  <a:pt x="0" y="0"/>
                </a:moveTo>
                <a:lnTo>
                  <a:pt x="2140844" y="0"/>
                </a:lnTo>
                <a:lnTo>
                  <a:pt x="2140844" y="1562817"/>
                </a:lnTo>
                <a:lnTo>
                  <a:pt x="0" y="156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 Box 26"/>
          <p:cNvSpPr txBox="1"/>
          <p:nvPr/>
        </p:nvSpPr>
        <p:spPr>
          <a:xfrm>
            <a:off x="3733800" y="4168140"/>
            <a:ext cx="3509645" cy="521970"/>
          </a:xfrm>
          <a:prstGeom prst="rect">
            <a:avLst/>
          </a:prstGeom>
          <a:blipFill rotWithShape="1">
            <a:blip r:embed="rId7"/>
            <a:tile tx="0"/>
          </a:blipFill>
          <a:ln cap="sq">
            <a:solidFill>
              <a:srgbClr val="F54BFF"/>
            </a:solidFill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  <a:reflection blurRad="165100" stA="44000" endPos="65000" dist="50800" dir="5400000" sy="-100000" algn="bl" rotWithShape="0"/>
          </a:effectLst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F54BFF"/>
                </a:solidFill>
              </a:rPr>
              <a:t>Her pikselin değerini doğrudan değiştirmek için kullanılır.</a:t>
            </a:r>
            <a:endParaRPr lang="en-US" sz="1400">
              <a:solidFill>
                <a:srgbClr val="F54BFF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10419080" y="4168775"/>
            <a:ext cx="3282315" cy="521970"/>
          </a:xfrm>
          <a:prstGeom prst="rect">
            <a:avLst/>
          </a:prstGeom>
          <a:blipFill rotWithShape="1">
            <a:blip r:embed="rId7"/>
            <a:tile tx="6350" flip="x" algn="t"/>
          </a:blipFill>
          <a:ln w="9525" cap="rnd" cmpd="sng">
            <a:solidFill>
              <a:srgbClr val="F54BFF"/>
            </a:solidFill>
            <a:prstDash val="solid"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  <a:reflection blurRad="165100" stA="44000" endPos="65000" dist="50800" dir="5400000" sy="-100000" algn="bl" rotWithShape="0"/>
          </a:effectLst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F54BFF"/>
                </a:solidFill>
              </a:rPr>
              <a:t>Fourier dönüşümü kullanılarak frekans bileşenlerini değiştirmek için kullanılır.</a:t>
            </a:r>
            <a:endParaRPr lang="en-US" sz="1400">
              <a:solidFill>
                <a:srgbClr val="F54BFF"/>
              </a:solidFill>
            </a:endParaRPr>
          </a:p>
        </p:txBody>
      </p:sp>
      <p:sp>
        <p:nvSpPr>
          <p:cNvPr id="31" name="Freeform 5"/>
          <p:cNvSpPr/>
          <p:nvPr/>
        </p:nvSpPr>
        <p:spPr>
          <a:xfrm>
            <a:off x="5943554" y="6265309"/>
            <a:ext cx="1026328" cy="1173556"/>
          </a:xfrm>
          <a:custGeom>
            <a:avLst/>
            <a:gdLst/>
            <a:ahLst/>
            <a:cxnLst/>
            <a:rect l="l" t="t" r="r" b="b"/>
            <a:pathLst>
              <a:path w="1026328" h="1173556">
                <a:moveTo>
                  <a:pt x="0" y="0"/>
                </a:moveTo>
                <a:lnTo>
                  <a:pt x="1026328" y="0"/>
                </a:lnTo>
                <a:lnTo>
                  <a:pt x="1026328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6"/>
          <p:cNvSpPr/>
          <p:nvPr/>
        </p:nvSpPr>
        <p:spPr>
          <a:xfrm>
            <a:off x="761288" y="571264"/>
            <a:ext cx="838559" cy="1173556"/>
          </a:xfrm>
          <a:custGeom>
            <a:avLst/>
            <a:gdLst/>
            <a:ahLst/>
            <a:cxnLst/>
            <a:rect l="l" t="t" r="r" b="b"/>
            <a:pathLst>
              <a:path w="838559" h="1173556">
                <a:moveTo>
                  <a:pt x="0" y="0"/>
                </a:moveTo>
                <a:lnTo>
                  <a:pt x="838559" y="0"/>
                </a:lnTo>
                <a:lnTo>
                  <a:pt x="838559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8"/>
          <p:cNvSpPr/>
          <p:nvPr/>
        </p:nvSpPr>
        <p:spPr>
          <a:xfrm>
            <a:off x="6705832" y="8343594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5"/>
                </a:lnTo>
                <a:lnTo>
                  <a:pt x="0" y="853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9"/>
          <p:cNvSpPr/>
          <p:nvPr/>
        </p:nvSpPr>
        <p:spPr>
          <a:xfrm>
            <a:off x="4191048" y="4305598"/>
            <a:ext cx="886568" cy="1113270"/>
          </a:xfrm>
          <a:custGeom>
            <a:avLst/>
            <a:gdLst/>
            <a:ahLst/>
            <a:cxnLst/>
            <a:rect l="l" t="t" r="r" b="b"/>
            <a:pathLst>
              <a:path w="886568" h="1113270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1"/>
          <p:cNvSpPr/>
          <p:nvPr/>
        </p:nvSpPr>
        <p:spPr>
          <a:xfrm>
            <a:off x="13106216" y="6057740"/>
            <a:ext cx="1173556" cy="1147951"/>
          </a:xfrm>
          <a:custGeom>
            <a:avLst/>
            <a:gdLst/>
            <a:ahLst/>
            <a:cxnLst/>
            <a:rect l="l" t="t" r="r" b="b"/>
            <a:pathLst>
              <a:path w="1173556" h="1147951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2"/>
          <p:cNvSpPr/>
          <p:nvPr/>
        </p:nvSpPr>
        <p:spPr>
          <a:xfrm>
            <a:off x="9601200" y="1028438"/>
            <a:ext cx="1173556" cy="1173556"/>
          </a:xfrm>
          <a:custGeom>
            <a:avLst/>
            <a:gdLst/>
            <a:ahLst/>
            <a:cxnLst/>
            <a:rect l="l" t="t" r="r" b="b"/>
            <a:pathLst>
              <a:path w="1173556" h="1173556">
                <a:moveTo>
                  <a:pt x="0" y="0"/>
                </a:moveTo>
                <a:lnTo>
                  <a:pt x="1173556" y="0"/>
                </a:lnTo>
                <a:lnTo>
                  <a:pt x="1173556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3"/>
          <p:cNvSpPr/>
          <p:nvPr/>
        </p:nvSpPr>
        <p:spPr>
          <a:xfrm>
            <a:off x="15877958" y="7789944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 amt="1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5"/>
          <p:cNvSpPr/>
          <p:nvPr/>
        </p:nvSpPr>
        <p:spPr>
          <a:xfrm>
            <a:off x="9982408" y="3924324"/>
            <a:ext cx="1000528" cy="971422"/>
          </a:xfrm>
          <a:custGeom>
            <a:avLst/>
            <a:gdLst/>
            <a:ahLst/>
            <a:cxnLst/>
            <a:rect l="l" t="t" r="r" b="b"/>
            <a:pathLst>
              <a:path w="1000528" h="971422">
                <a:moveTo>
                  <a:pt x="0" y="0"/>
                </a:moveTo>
                <a:lnTo>
                  <a:pt x="1000528" y="0"/>
                </a:lnTo>
                <a:lnTo>
                  <a:pt x="1000528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19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6"/>
          <p:cNvSpPr/>
          <p:nvPr/>
        </p:nvSpPr>
        <p:spPr>
          <a:xfrm>
            <a:off x="2648448" y="6362774"/>
            <a:ext cx="1000528" cy="865912"/>
          </a:xfrm>
          <a:custGeom>
            <a:avLst/>
            <a:gdLst/>
            <a:ahLst/>
            <a:cxnLst/>
            <a:rect l="l" t="t" r="r" b="b"/>
            <a:pathLst>
              <a:path w="1000528" h="865912">
                <a:moveTo>
                  <a:pt x="0" y="0"/>
                </a:moveTo>
                <a:lnTo>
                  <a:pt x="1000529" y="0"/>
                </a:lnTo>
                <a:lnTo>
                  <a:pt x="1000529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9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600354" y="3390938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8"/>
          <p:cNvSpPr/>
          <p:nvPr/>
        </p:nvSpPr>
        <p:spPr>
          <a:xfrm>
            <a:off x="3962590" y="1110837"/>
            <a:ext cx="911556" cy="1144648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9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9"/>
          <p:cNvSpPr/>
          <p:nvPr/>
        </p:nvSpPr>
        <p:spPr>
          <a:xfrm>
            <a:off x="15416010" y="1004356"/>
            <a:ext cx="1000528" cy="740391"/>
          </a:xfrm>
          <a:custGeom>
            <a:avLst/>
            <a:gdLst/>
            <a:ahLst/>
            <a:cxnLst/>
            <a:rect l="l" t="t" r="r" b="b"/>
            <a:pathLst>
              <a:path w="1000528" h="740391">
                <a:moveTo>
                  <a:pt x="0" y="0"/>
                </a:moveTo>
                <a:lnTo>
                  <a:pt x="1000529" y="0"/>
                </a:lnTo>
                <a:lnTo>
                  <a:pt x="1000529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9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20"/>
          <p:cNvSpPr/>
          <p:nvPr/>
        </p:nvSpPr>
        <p:spPr>
          <a:xfrm>
            <a:off x="6553317" y="2476306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19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1"/>
          <p:cNvSpPr/>
          <p:nvPr/>
        </p:nvSpPr>
        <p:spPr>
          <a:xfrm>
            <a:off x="12954114" y="2019192"/>
            <a:ext cx="740391" cy="1000528"/>
          </a:xfrm>
          <a:custGeom>
            <a:avLst/>
            <a:gdLst/>
            <a:ahLst/>
            <a:cxnLst/>
            <a:rect l="l" t="t" r="r" b="b"/>
            <a:pathLst>
              <a:path w="740391" h="1000528">
                <a:moveTo>
                  <a:pt x="0" y="0"/>
                </a:moveTo>
                <a:lnTo>
                  <a:pt x="740391" y="0"/>
                </a:lnTo>
                <a:lnTo>
                  <a:pt x="74039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19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2"/>
          <p:cNvSpPr/>
          <p:nvPr/>
        </p:nvSpPr>
        <p:spPr>
          <a:xfrm>
            <a:off x="838354" y="8877368"/>
            <a:ext cx="1000528" cy="996890"/>
          </a:xfrm>
          <a:custGeom>
            <a:avLst/>
            <a:gdLst/>
            <a:ahLst/>
            <a:cxnLst/>
            <a:rect l="l" t="t" r="r" b="b"/>
            <a:pathLst>
              <a:path w="1000528" h="996890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alphaModFix amt="19000"/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25"/>
          <p:cNvSpPr/>
          <p:nvPr/>
        </p:nvSpPr>
        <p:spPr>
          <a:xfrm>
            <a:off x="10820476" y="8418656"/>
            <a:ext cx="787175" cy="702733"/>
          </a:xfrm>
          <a:custGeom>
            <a:avLst/>
            <a:gdLst/>
            <a:ahLst/>
            <a:cxnLst/>
            <a:rect l="l" t="t" r="r" b="b"/>
            <a:pathLst>
              <a:path w="787175" h="702733">
                <a:moveTo>
                  <a:pt x="0" y="0"/>
                </a:moveTo>
                <a:lnTo>
                  <a:pt x="787175" y="0"/>
                </a:lnTo>
                <a:lnTo>
                  <a:pt x="787175" y="702733"/>
                </a:lnTo>
                <a:lnTo>
                  <a:pt x="0" y="70273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alphaModFix amt="19000"/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26"/>
          <p:cNvSpPr/>
          <p:nvPr/>
        </p:nvSpPr>
        <p:spPr>
          <a:xfrm>
            <a:off x="9672960" y="6319743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alphaModFix amt="19000"/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27"/>
          <p:cNvSpPr/>
          <p:nvPr/>
        </p:nvSpPr>
        <p:spPr>
          <a:xfrm>
            <a:off x="15696907" y="3619516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89"/>
                </a:lnTo>
                <a:lnTo>
                  <a:pt x="0" y="105488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alphaModFix amt="19000"/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13285</Words>
  <Application>WPS Presentation</Application>
  <PresentationFormat>On-screen Show (4:3)</PresentationFormat>
  <Paragraphs>285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SimSun</vt:lpstr>
      <vt:lpstr>Wingdings</vt:lpstr>
      <vt:lpstr>Nourd Bold</vt:lpstr>
      <vt:lpstr>DM Sans</vt:lpstr>
      <vt:lpstr>DM Sans Bold</vt:lpstr>
      <vt:lpstr>Wingdings</vt:lpstr>
      <vt:lpstr>Arial</vt:lpstr>
      <vt:lpstr>Microsoft YaHei</vt:lpstr>
      <vt:lpstr>汉仪旗黑</vt:lpstr>
      <vt:lpstr>Arial Unicode MS</vt:lpstr>
      <vt:lpstr>Calibri</vt:lpstr>
      <vt:lpstr>Helvetica Neue</vt:lpstr>
      <vt:lpstr>宋体-简</vt:lpstr>
      <vt:lpstr>Arial Regular</vt:lpstr>
      <vt:lpstr>Brush Script MT</vt:lpstr>
      <vt:lpstr>Heiti TC Light</vt:lpstr>
      <vt:lpstr>Times New Roman Regular</vt:lpstr>
      <vt:lpstr>Geneva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Siyah Eflatun Pembe 3b Şirket İçi Sunum İş Sunumu</dc:title>
  <dc:creator/>
  <cp:lastModifiedBy>serifcolakel</cp:lastModifiedBy>
  <cp:revision>272</cp:revision>
  <dcterms:created xsi:type="dcterms:W3CDTF">2024-03-31T17:38:56Z</dcterms:created>
  <dcterms:modified xsi:type="dcterms:W3CDTF">2024-03-31T17:38:56Z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